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71" r:id="rId4"/>
    <p:sldId id="274" r:id="rId5"/>
    <p:sldId id="275" r:id="rId6"/>
    <p:sldId id="276" r:id="rId7"/>
    <p:sldId id="272" r:id="rId8"/>
  </p:sldIdLst>
  <p:sldSz cx="9144000" cy="5143500" type="screen16x9"/>
  <p:notesSz cx="9144000" cy="51435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484" autoAdjust="0"/>
  </p:normalViewPr>
  <p:slideViewPr>
    <p:cSldViewPr>
      <p:cViewPr varScale="1">
        <p:scale>
          <a:sx n="137" d="100"/>
          <a:sy n="137" d="100"/>
        </p:scale>
        <p:origin x="86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4671928624682091E-2"/>
          <c:y val="0.16658967110060699"/>
          <c:w val="0.70984799006391863"/>
          <c:h val="0.653725553210353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Было до реализации проекта</c:v>
                </c:pt>
              </c:strCache>
            </c:strRef>
          </c:tx>
          <c:spPr>
            <a:solidFill>
              <a:srgbClr val="4BACC6">
                <a:lumMod val="40000"/>
                <a:lumOff val="60000"/>
              </a:srgb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-1.0626331283057724E-3"/>
                  <c:y val="9.20232227829377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425-4954-B425-06C384E7372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Процесс подачи заявления на оказание МУ, мин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33E-4B7A-9D01-9FC28B133E4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Стало после реализации проекта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5.4712841745845689E-3"/>
                  <c:y val="1.90345658164300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F425-4954-B425-06C384E7372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Процесс подачи заявления на оказание МУ, мин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33E-4B7A-9D01-9FC28B133E4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75391800"/>
        <c:axId val="475392976"/>
      </c:barChart>
      <c:catAx>
        <c:axId val="4753918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75392976"/>
        <c:crosses val="autoZero"/>
        <c:auto val="1"/>
        <c:lblAlgn val="ctr"/>
        <c:lblOffset val="100"/>
        <c:noMultiLvlLbl val="0"/>
      </c:catAx>
      <c:valAx>
        <c:axId val="475392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75391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6914184445120665E-2"/>
          <c:y val="0"/>
          <c:w val="0.9"/>
          <c:h val="0.1768685791695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0.47886</cdr:x>
      <cdr:y>0.63084</cdr:y>
    </cdr:from>
    <cdr:to>
      <cdr:x>0.4795</cdr:x>
      <cdr:y>0.7163</cdr:y>
    </cdr:to>
    <cdr:cxnSp macro="">
      <cdr:nvCxnSpPr>
        <cdr:cNvPr id="2" name="Прямая со стрелкой 1">
          <a:extLst xmlns:a="http://schemas.openxmlformats.org/drawingml/2006/main">
            <a:ext uri="{FF2B5EF4-FFF2-40B4-BE49-F238E27FC236}">
              <a16:creationId xmlns:lc="http://schemas.openxmlformats.org/drawingml/2006/lockedCanvas" xmlns:a16="http://schemas.microsoft.com/office/drawing/2014/main" xmlns="" id="{35F3C3F6-5025-49BC-9534-5C47FC2DBB09}"/>
            </a:ext>
          </a:extLst>
        </cdr:cNvPr>
        <cdr:cNvCxnSpPr/>
      </cdr:nvCxnSpPr>
      <cdr:spPr>
        <a:xfrm xmlns:a="http://schemas.openxmlformats.org/drawingml/2006/main">
          <a:off x="1975938" y="2274663"/>
          <a:ext cx="2641" cy="308151"/>
        </a:xfrm>
        <a:prstGeom xmlns:a="http://schemas.openxmlformats.org/drawingml/2006/main" prst="straightConnector1">
          <a:avLst/>
        </a:prstGeom>
        <a:noFill xmlns:a="http://schemas.openxmlformats.org/drawingml/2006/main"/>
        <a:ln xmlns:a="http://schemas.openxmlformats.org/drawingml/2006/main" w="25400" cap="flat">
          <a:solidFill>
            <a:srgbClr val="00B050"/>
          </a:solidFill>
          <a:prstDash val="solid"/>
          <a:bevel/>
          <a:tailEnd type="triangle"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</cdr:cxnSp>
  </cdr:relSizeAnchor>
  <cdr:relSizeAnchor xmlns:cdr="http://schemas.openxmlformats.org/drawingml/2006/chartDrawing">
    <cdr:from>
      <cdr:x>0.88572</cdr:x>
      <cdr:y>0.26208</cdr:y>
    </cdr:from>
    <cdr:to>
      <cdr:x>1</cdr:x>
      <cdr:y>0.32889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lc="http://schemas.openxmlformats.org/drawingml/2006/lockedCanvas" xmlns:a16="http://schemas.microsoft.com/office/drawing/2014/main" xmlns="" id="{4F10F888-1CED-4F96-BD43-CA456DC34028}"/>
            </a:ext>
          </a:extLst>
        </cdr:cNvPr>
        <cdr:cNvSpPr txBox="1"/>
      </cdr:nvSpPr>
      <cdr:spPr>
        <a:xfrm xmlns:a="http://schemas.openxmlformats.org/drawingml/2006/main">
          <a:off x="7657209" y="1328050"/>
          <a:ext cx="764166" cy="33855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</cdr:sp>
  </cdr:relSizeAnchor>
  <cdr:relSizeAnchor xmlns:cdr="http://schemas.openxmlformats.org/drawingml/2006/chartDrawing">
    <cdr:from>
      <cdr:x>0.44032</cdr:x>
      <cdr:y>0.53156</cdr:y>
    </cdr:from>
    <cdr:to>
      <cdr:x>0.74332</cdr:x>
      <cdr:y>0.63399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816917" y="1916706"/>
          <a:ext cx="1250302" cy="36932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  <cdr:txBody>
        <a:bodyPr xmlns:a="http://schemas.openxmlformats.org/drawingml/2006/main" rot="0" spcFirstLastPara="1" vert="horz" wrap="square" lIns="45718" tIns="45718" rIns="45718" bIns="45718" numCol="1" spcCol="38100" rtlCol="0" anchor="t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indent="0" algn="l" defTabSz="872017" rtl="0" fontAlgn="auto" latinLnBrk="1" hangingPunct="0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US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&lt; </a:t>
          </a:r>
          <a:r>
            <a:rPr kumimoji="0" lang="ru-RU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в</a:t>
          </a:r>
          <a:r>
            <a:rPr kumimoji="0" lang="en-US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 </a:t>
          </a:r>
          <a:r>
            <a:rPr kumimoji="0" lang="ru-RU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60</a:t>
          </a:r>
          <a:r>
            <a:rPr kumimoji="0" lang="en-US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 </a:t>
          </a:r>
          <a:r>
            <a:rPr kumimoji="0" lang="ru-RU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раз</a:t>
          </a:r>
          <a:endParaRPr kumimoji="0" lang="ru-RU" sz="1800" b="1" i="1" strike="noStrike" cap="none" spc="0" normalizeH="0" baseline="0" dirty="0">
            <a:ln>
              <a:noFill/>
            </a:ln>
            <a:solidFill>
              <a:srgbClr val="00B0F0"/>
            </a:solidFill>
            <a:uFillTx/>
            <a:latin typeface="Arial" panose="020B0604020202020204" pitchFamily="34" charset="0"/>
            <a:cs typeface="Arial" panose="020B0604020202020204" pitchFamily="34" charset="0"/>
            <a:sym typeface="Helvetica Neue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 bwMode="auto">
          <a:xfrm>
            <a:off x="457200" y="1119240"/>
            <a:ext cx="8229240" cy="2773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8229240" cy="2773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4015800" cy="2773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 bwMode="auto">
          <a:xfrm>
            <a:off x="4674240" y="1119240"/>
            <a:ext cx="4015800" cy="2773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Only" preserve="1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 bwMode="auto">
          <a:xfrm>
            <a:off x="457200" y="190800"/>
            <a:ext cx="8229240" cy="3700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AndObj" preserve="1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 bwMode="auto">
          <a:xfrm>
            <a:off x="4674240" y="1119240"/>
            <a:ext cx="4015800" cy="2773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 bwMode="auto">
          <a:xfrm>
            <a:off x="457200" y="2568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AndTwoObj" preserve="1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4015800" cy="2773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 bwMode="auto">
          <a:xfrm>
            <a:off x="4674240" y="1119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 bwMode="auto">
          <a:xfrm>
            <a:off x="4674240" y="2568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OverTx" preserve="1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 bwMode="auto">
          <a:xfrm>
            <a:off x="4674240" y="1119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 bwMode="auto">
          <a:xfrm>
            <a:off x="457200" y="2568240"/>
            <a:ext cx="822924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OverTx" preserve="1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822924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 bwMode="auto">
          <a:xfrm>
            <a:off x="457200" y="2568240"/>
            <a:ext cx="822924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fourObj" preserve="1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 bwMode="auto">
          <a:xfrm>
            <a:off x="4674240" y="1119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 bwMode="auto">
          <a:xfrm>
            <a:off x="457200" y="2568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 bwMode="auto">
          <a:xfrm>
            <a:off x="4674240" y="2568240"/>
            <a:ext cx="40158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endParaRPr lang="en-US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26496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 bwMode="auto">
          <a:xfrm>
            <a:off x="3239640" y="1119240"/>
            <a:ext cx="26496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 bwMode="auto">
          <a:xfrm>
            <a:off x="6022080" y="1119240"/>
            <a:ext cx="26496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 bwMode="auto">
          <a:xfrm>
            <a:off x="457200" y="2568240"/>
            <a:ext cx="26496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 bwMode="auto">
          <a:xfrm>
            <a:off x="3239640" y="2568240"/>
            <a:ext cx="26496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 bwMode="auto">
          <a:xfrm>
            <a:off x="6022080" y="2568240"/>
            <a:ext cx="2649600" cy="1323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>
              <a:defRPr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190800"/>
            <a:ext cx="8229240" cy="798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en-US" sz="4400" b="0" strike="noStrike" spc="-1">
                <a:latin typeface="Arial"/>
              </a:rPr>
              <a:t>Click to edit the title text format</a:t>
            </a:r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 bwMode="auto">
          <a:xfrm>
            <a:off x="457200" y="1119240"/>
            <a:ext cx="8229240" cy="2773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/>
              <a:buChar char=""/>
              <a:defRPr/>
            </a:pPr>
            <a:r>
              <a:rPr lang="en-US" sz="3200" b="0" strike="noStrike" spc="-1">
                <a:latin typeface="Arial"/>
              </a:rPr>
              <a:t>Click to edit the outline text format</a:t>
            </a:r>
            <a:endParaRPr/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  <a:defRPr/>
            </a:pPr>
            <a:r>
              <a:rPr lang="en-US" sz="2800" b="0" strike="noStrike" spc="-1">
                <a:latin typeface="Arial"/>
              </a:rPr>
              <a:t>Second Outline Level</a:t>
            </a:r>
            <a:endParaRPr/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/>
              <a:buChar char=""/>
              <a:defRPr/>
            </a:pPr>
            <a:r>
              <a:rPr lang="en-US" sz="2400" b="0" strike="noStrike" spc="-1">
                <a:latin typeface="Arial"/>
              </a:rPr>
              <a:t>Third Outline Level</a:t>
            </a:r>
            <a:endParaRPr/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/>
              <a:buChar char=""/>
              <a:defRPr/>
            </a:pPr>
            <a:r>
              <a:rPr lang="en-US" sz="2000" b="0" strike="noStrike" spc="-1">
                <a:latin typeface="Arial"/>
              </a:rPr>
              <a:t>Fourth Outline Level</a:t>
            </a:r>
            <a:endParaRPr/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  <a:defRPr/>
            </a:pPr>
            <a:r>
              <a:rPr lang="en-US" sz="2000" b="0" strike="noStrike" spc="-1">
                <a:latin typeface="Arial"/>
              </a:rPr>
              <a:t>Fifth Outline Level</a:t>
            </a:r>
            <a:endParaRPr/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  <a:defRPr/>
            </a:pPr>
            <a:r>
              <a:rPr lang="en-US" sz="2000" b="0" strike="noStrike" spc="-1">
                <a:latin typeface="Arial"/>
              </a:rPr>
              <a:t>Sixth Outline Level</a:t>
            </a:r>
            <a:endParaRPr/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/>
              <a:buChar char=""/>
              <a:defRPr/>
            </a:pPr>
            <a:r>
              <a:rPr lang="en-US" sz="2000" b="0" strike="noStrike" spc="-1">
                <a:latin typeface="Arial"/>
              </a:rPr>
              <a:t>Seventh Outline Level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6.png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8" name="Freeform 1"/>
          <p:cNvSpPr/>
          <p:nvPr/>
        </p:nvSpPr>
        <p:spPr bwMode="auto">
          <a:xfrm>
            <a:off x="3600" y="0"/>
            <a:ext cx="9144720" cy="5144400"/>
          </a:xfrm>
          <a:custGeom>
            <a:avLst/>
            <a:gdLst/>
            <a:ahLst/>
            <a:cxnLst/>
            <a:rect l="0" t="0" r="r" b="b"/>
            <a:pathLst>
              <a:path w="25402" h="14290" extrusionOk="0">
                <a:moveTo>
                  <a:pt x="0" y="14289"/>
                </a:moveTo>
                <a:lnTo>
                  <a:pt x="25401" y="14289"/>
                </a:lnTo>
                <a:lnTo>
                  <a:pt x="25401" y="0"/>
                </a:lnTo>
                <a:lnTo>
                  <a:pt x="0" y="0"/>
                </a:lnTo>
                <a:lnTo>
                  <a:pt x="0" y="142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9" name="Freeform 2"/>
          <p:cNvSpPr/>
          <p:nvPr/>
        </p:nvSpPr>
        <p:spPr bwMode="auto">
          <a:xfrm>
            <a:off x="0" y="2880"/>
            <a:ext cx="111960" cy="112320"/>
          </a:xfrm>
          <a:custGeom>
            <a:avLst/>
            <a:gdLst/>
            <a:ahLst/>
            <a:cxnLst/>
            <a:rect l="0" t="0" r="r" b="b"/>
            <a:pathLst>
              <a:path w="311" h="312" extrusionOk="0">
                <a:moveTo>
                  <a:pt x="0" y="0"/>
                </a:moveTo>
                <a:lnTo>
                  <a:pt x="310" y="0"/>
                </a:lnTo>
                <a:lnTo>
                  <a:pt x="0" y="31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0" name="Freeform 3"/>
          <p:cNvSpPr/>
          <p:nvPr/>
        </p:nvSpPr>
        <p:spPr bwMode="auto">
          <a:xfrm>
            <a:off x="0" y="2880"/>
            <a:ext cx="223560" cy="223920"/>
          </a:xfrm>
          <a:custGeom>
            <a:avLst/>
            <a:gdLst/>
            <a:ahLst/>
            <a:cxnLst/>
            <a:rect l="0" t="0" r="r" b="b"/>
            <a:pathLst>
              <a:path w="621" h="622" extrusionOk="0">
                <a:moveTo>
                  <a:pt x="0" y="311"/>
                </a:moveTo>
                <a:lnTo>
                  <a:pt x="309" y="0"/>
                </a:lnTo>
                <a:lnTo>
                  <a:pt x="620" y="0"/>
                </a:lnTo>
                <a:lnTo>
                  <a:pt x="0" y="621"/>
                </a:lnTo>
                <a:lnTo>
                  <a:pt x="0" y="311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</p:spPr>
      </p:sp>
      <p:sp>
        <p:nvSpPr>
          <p:cNvPr id="41" name="Freeform 4"/>
          <p:cNvSpPr/>
          <p:nvPr/>
        </p:nvSpPr>
        <p:spPr bwMode="auto">
          <a:xfrm>
            <a:off x="0" y="2880"/>
            <a:ext cx="335160" cy="335520"/>
          </a:xfrm>
          <a:custGeom>
            <a:avLst/>
            <a:gdLst/>
            <a:ahLst/>
            <a:cxnLst/>
            <a:rect l="0" t="0" r="r" b="b"/>
            <a:pathLst>
              <a:path w="931" h="932" extrusionOk="0">
                <a:moveTo>
                  <a:pt x="0" y="621"/>
                </a:moveTo>
                <a:lnTo>
                  <a:pt x="620" y="0"/>
                </a:lnTo>
                <a:lnTo>
                  <a:pt x="930" y="0"/>
                </a:lnTo>
                <a:lnTo>
                  <a:pt x="0" y="931"/>
                </a:lnTo>
                <a:lnTo>
                  <a:pt x="0" y="62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</p:sp>
      <p:sp>
        <p:nvSpPr>
          <p:cNvPr id="42" name="Freeform 5"/>
          <p:cNvSpPr/>
          <p:nvPr/>
        </p:nvSpPr>
        <p:spPr bwMode="auto">
          <a:xfrm>
            <a:off x="0" y="2880"/>
            <a:ext cx="446760" cy="447120"/>
          </a:xfrm>
          <a:custGeom>
            <a:avLst/>
            <a:gdLst/>
            <a:ahLst/>
            <a:cxnLst/>
            <a:rect l="0" t="0" r="r" b="b"/>
            <a:pathLst>
              <a:path w="1241" h="1242" extrusionOk="0">
                <a:moveTo>
                  <a:pt x="0" y="931"/>
                </a:moveTo>
                <a:lnTo>
                  <a:pt x="930" y="0"/>
                </a:lnTo>
                <a:lnTo>
                  <a:pt x="1240" y="0"/>
                </a:lnTo>
                <a:lnTo>
                  <a:pt x="0" y="1241"/>
                </a:lnTo>
                <a:lnTo>
                  <a:pt x="0" y="931"/>
                </a:lnTo>
                <a:close/>
              </a:path>
            </a:pathLst>
          </a:custGeom>
          <a:solidFill>
            <a:srgbClr val="FCFCFC"/>
          </a:solidFill>
          <a:ln>
            <a:noFill/>
          </a:ln>
        </p:spPr>
      </p:sp>
      <p:sp>
        <p:nvSpPr>
          <p:cNvPr id="43" name="Freeform 6"/>
          <p:cNvSpPr/>
          <p:nvPr/>
        </p:nvSpPr>
        <p:spPr bwMode="auto">
          <a:xfrm>
            <a:off x="0" y="2880"/>
            <a:ext cx="558360" cy="558720"/>
          </a:xfrm>
          <a:custGeom>
            <a:avLst/>
            <a:gdLst/>
            <a:ahLst/>
            <a:cxnLst/>
            <a:rect l="0" t="0" r="r" b="b"/>
            <a:pathLst>
              <a:path w="1551" h="1552" extrusionOk="0">
                <a:moveTo>
                  <a:pt x="0" y="1241"/>
                </a:moveTo>
                <a:lnTo>
                  <a:pt x="1240" y="0"/>
                </a:lnTo>
                <a:lnTo>
                  <a:pt x="1550" y="0"/>
                </a:lnTo>
                <a:lnTo>
                  <a:pt x="0" y="1551"/>
                </a:lnTo>
                <a:lnTo>
                  <a:pt x="0" y="1241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</p:spPr>
      </p:sp>
      <p:sp>
        <p:nvSpPr>
          <p:cNvPr id="44" name="Freeform 7"/>
          <p:cNvSpPr/>
          <p:nvPr/>
        </p:nvSpPr>
        <p:spPr bwMode="auto">
          <a:xfrm>
            <a:off x="0" y="2880"/>
            <a:ext cx="669960" cy="670320"/>
          </a:xfrm>
          <a:custGeom>
            <a:avLst/>
            <a:gdLst/>
            <a:ahLst/>
            <a:cxnLst/>
            <a:rect l="0" t="0" r="r" b="b"/>
            <a:pathLst>
              <a:path w="1861" h="1862" extrusionOk="0">
                <a:moveTo>
                  <a:pt x="0" y="1551"/>
                </a:moveTo>
                <a:lnTo>
                  <a:pt x="1550" y="0"/>
                </a:lnTo>
                <a:lnTo>
                  <a:pt x="1860" y="0"/>
                </a:lnTo>
                <a:lnTo>
                  <a:pt x="0" y="1861"/>
                </a:lnTo>
                <a:lnTo>
                  <a:pt x="0" y="1551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</p:spPr>
      </p:sp>
      <p:sp>
        <p:nvSpPr>
          <p:cNvPr id="45" name="Freeform 8"/>
          <p:cNvSpPr/>
          <p:nvPr/>
        </p:nvSpPr>
        <p:spPr bwMode="auto">
          <a:xfrm>
            <a:off x="0" y="2880"/>
            <a:ext cx="781560" cy="781920"/>
          </a:xfrm>
          <a:custGeom>
            <a:avLst/>
            <a:gdLst/>
            <a:ahLst/>
            <a:cxnLst/>
            <a:rect l="0" t="0" r="r" b="b"/>
            <a:pathLst>
              <a:path w="2171" h="2172" extrusionOk="0">
                <a:moveTo>
                  <a:pt x="0" y="1861"/>
                </a:moveTo>
                <a:lnTo>
                  <a:pt x="1860" y="0"/>
                </a:lnTo>
                <a:lnTo>
                  <a:pt x="2170" y="0"/>
                </a:lnTo>
                <a:lnTo>
                  <a:pt x="0" y="2171"/>
                </a:lnTo>
                <a:lnTo>
                  <a:pt x="0" y="1861"/>
                </a:lnTo>
                <a:close/>
              </a:path>
            </a:pathLst>
          </a:custGeom>
          <a:solidFill>
            <a:srgbClr val="F9F9F9"/>
          </a:solidFill>
          <a:ln>
            <a:noFill/>
          </a:ln>
        </p:spPr>
      </p:sp>
      <p:sp>
        <p:nvSpPr>
          <p:cNvPr id="46" name="Freeform 9"/>
          <p:cNvSpPr/>
          <p:nvPr/>
        </p:nvSpPr>
        <p:spPr bwMode="auto">
          <a:xfrm>
            <a:off x="0" y="2880"/>
            <a:ext cx="893160" cy="893520"/>
          </a:xfrm>
          <a:custGeom>
            <a:avLst/>
            <a:gdLst/>
            <a:ahLst/>
            <a:cxnLst/>
            <a:rect l="0" t="0" r="r" b="b"/>
            <a:pathLst>
              <a:path w="2481" h="2482" extrusionOk="0">
                <a:moveTo>
                  <a:pt x="0" y="2171"/>
                </a:moveTo>
                <a:lnTo>
                  <a:pt x="2170" y="0"/>
                </a:lnTo>
                <a:lnTo>
                  <a:pt x="2480" y="0"/>
                </a:lnTo>
                <a:lnTo>
                  <a:pt x="0" y="2481"/>
                </a:lnTo>
                <a:lnTo>
                  <a:pt x="0" y="2171"/>
                </a:lnTo>
                <a:close/>
              </a:path>
            </a:pathLst>
          </a:custGeom>
          <a:solidFill>
            <a:srgbClr val="F9F9F9"/>
          </a:solidFill>
          <a:ln>
            <a:noFill/>
          </a:ln>
        </p:spPr>
      </p:sp>
      <p:sp>
        <p:nvSpPr>
          <p:cNvPr id="47" name="Freeform 10"/>
          <p:cNvSpPr/>
          <p:nvPr/>
        </p:nvSpPr>
        <p:spPr bwMode="auto">
          <a:xfrm>
            <a:off x="0" y="2880"/>
            <a:ext cx="1004760" cy="1005120"/>
          </a:xfrm>
          <a:custGeom>
            <a:avLst/>
            <a:gdLst/>
            <a:ahLst/>
            <a:cxnLst/>
            <a:rect l="0" t="0" r="r" b="b"/>
            <a:pathLst>
              <a:path w="2791" h="2792" extrusionOk="0">
                <a:moveTo>
                  <a:pt x="0" y="2481"/>
                </a:moveTo>
                <a:lnTo>
                  <a:pt x="2480" y="0"/>
                </a:lnTo>
                <a:lnTo>
                  <a:pt x="2790" y="0"/>
                </a:lnTo>
                <a:lnTo>
                  <a:pt x="0" y="2791"/>
                </a:lnTo>
                <a:lnTo>
                  <a:pt x="0" y="2481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</p:spPr>
      </p:sp>
      <p:sp>
        <p:nvSpPr>
          <p:cNvPr id="48" name="Freeform 11"/>
          <p:cNvSpPr/>
          <p:nvPr/>
        </p:nvSpPr>
        <p:spPr bwMode="auto">
          <a:xfrm>
            <a:off x="0" y="2880"/>
            <a:ext cx="1116360" cy="1116720"/>
          </a:xfrm>
          <a:custGeom>
            <a:avLst/>
            <a:gdLst/>
            <a:ahLst/>
            <a:cxnLst/>
            <a:rect l="0" t="0" r="r" b="b"/>
            <a:pathLst>
              <a:path w="3101" h="3102" extrusionOk="0">
                <a:moveTo>
                  <a:pt x="0" y="2791"/>
                </a:moveTo>
                <a:lnTo>
                  <a:pt x="2790" y="0"/>
                </a:lnTo>
                <a:lnTo>
                  <a:pt x="3100" y="0"/>
                </a:lnTo>
                <a:lnTo>
                  <a:pt x="0" y="3101"/>
                </a:lnTo>
                <a:lnTo>
                  <a:pt x="0" y="2791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</p:sp>
      <p:sp>
        <p:nvSpPr>
          <p:cNvPr id="49" name="Freeform 12"/>
          <p:cNvSpPr/>
          <p:nvPr/>
        </p:nvSpPr>
        <p:spPr bwMode="auto">
          <a:xfrm>
            <a:off x="0" y="2880"/>
            <a:ext cx="1227960" cy="1228320"/>
          </a:xfrm>
          <a:custGeom>
            <a:avLst/>
            <a:gdLst/>
            <a:ahLst/>
            <a:cxnLst/>
            <a:rect l="0" t="0" r="r" b="b"/>
            <a:pathLst>
              <a:path w="3411" h="3412" extrusionOk="0">
                <a:moveTo>
                  <a:pt x="0" y="3101"/>
                </a:moveTo>
                <a:lnTo>
                  <a:pt x="3100" y="0"/>
                </a:lnTo>
                <a:lnTo>
                  <a:pt x="3410" y="0"/>
                </a:lnTo>
                <a:lnTo>
                  <a:pt x="0" y="3411"/>
                </a:lnTo>
                <a:lnTo>
                  <a:pt x="0" y="3101"/>
                </a:lnTo>
                <a:close/>
              </a:path>
            </a:pathLst>
          </a:custGeom>
          <a:solidFill>
            <a:srgbClr val="F6F6F6"/>
          </a:solidFill>
          <a:ln>
            <a:noFill/>
          </a:ln>
        </p:spPr>
      </p:sp>
      <p:sp>
        <p:nvSpPr>
          <p:cNvPr id="50" name="Freeform 13"/>
          <p:cNvSpPr/>
          <p:nvPr/>
        </p:nvSpPr>
        <p:spPr bwMode="auto">
          <a:xfrm>
            <a:off x="0" y="2880"/>
            <a:ext cx="1339560" cy="1339920"/>
          </a:xfrm>
          <a:custGeom>
            <a:avLst/>
            <a:gdLst/>
            <a:ahLst/>
            <a:cxnLst/>
            <a:rect l="0" t="0" r="r" b="b"/>
            <a:pathLst>
              <a:path w="3721" h="3722" extrusionOk="0">
                <a:moveTo>
                  <a:pt x="0" y="3411"/>
                </a:moveTo>
                <a:lnTo>
                  <a:pt x="3410" y="0"/>
                </a:lnTo>
                <a:lnTo>
                  <a:pt x="3720" y="0"/>
                </a:lnTo>
                <a:lnTo>
                  <a:pt x="0" y="3721"/>
                </a:lnTo>
                <a:lnTo>
                  <a:pt x="0" y="3411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</p:spPr>
      </p:sp>
      <p:sp>
        <p:nvSpPr>
          <p:cNvPr id="51" name="Freeform 14"/>
          <p:cNvSpPr/>
          <p:nvPr/>
        </p:nvSpPr>
        <p:spPr bwMode="auto">
          <a:xfrm>
            <a:off x="0" y="2880"/>
            <a:ext cx="1451160" cy="1451520"/>
          </a:xfrm>
          <a:custGeom>
            <a:avLst/>
            <a:gdLst/>
            <a:ahLst/>
            <a:cxnLst/>
            <a:rect l="0" t="0" r="r" b="b"/>
            <a:pathLst>
              <a:path w="4031" h="4032" extrusionOk="0">
                <a:moveTo>
                  <a:pt x="0" y="3721"/>
                </a:moveTo>
                <a:lnTo>
                  <a:pt x="3720" y="0"/>
                </a:lnTo>
                <a:lnTo>
                  <a:pt x="4030" y="0"/>
                </a:lnTo>
                <a:lnTo>
                  <a:pt x="0" y="4031"/>
                </a:lnTo>
                <a:lnTo>
                  <a:pt x="0" y="3721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</p:spPr>
      </p:sp>
      <p:sp>
        <p:nvSpPr>
          <p:cNvPr id="52" name="Freeform 15"/>
          <p:cNvSpPr/>
          <p:nvPr/>
        </p:nvSpPr>
        <p:spPr bwMode="auto">
          <a:xfrm>
            <a:off x="0" y="2880"/>
            <a:ext cx="1562759" cy="1563120"/>
          </a:xfrm>
          <a:custGeom>
            <a:avLst/>
            <a:gdLst/>
            <a:ahLst/>
            <a:cxnLst/>
            <a:rect l="0" t="0" r="r" b="b"/>
            <a:pathLst>
              <a:path w="4341" h="4342" extrusionOk="0">
                <a:moveTo>
                  <a:pt x="0" y="4031"/>
                </a:moveTo>
                <a:lnTo>
                  <a:pt x="4030" y="0"/>
                </a:lnTo>
                <a:lnTo>
                  <a:pt x="4340" y="0"/>
                </a:lnTo>
                <a:lnTo>
                  <a:pt x="0" y="4341"/>
                </a:lnTo>
                <a:lnTo>
                  <a:pt x="0" y="4031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53" name="Freeform 16"/>
          <p:cNvSpPr/>
          <p:nvPr/>
        </p:nvSpPr>
        <p:spPr bwMode="auto">
          <a:xfrm>
            <a:off x="0" y="2880"/>
            <a:ext cx="1674360" cy="1674720"/>
          </a:xfrm>
          <a:custGeom>
            <a:avLst/>
            <a:gdLst/>
            <a:ahLst/>
            <a:cxnLst/>
            <a:rect l="0" t="0" r="r" b="b"/>
            <a:pathLst>
              <a:path w="4651" h="4652" extrusionOk="0">
                <a:moveTo>
                  <a:pt x="0" y="4341"/>
                </a:moveTo>
                <a:lnTo>
                  <a:pt x="4340" y="0"/>
                </a:lnTo>
                <a:lnTo>
                  <a:pt x="4650" y="0"/>
                </a:lnTo>
                <a:lnTo>
                  <a:pt x="0" y="4651"/>
                </a:lnTo>
                <a:lnTo>
                  <a:pt x="0" y="4341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54" name="Freeform 17"/>
          <p:cNvSpPr/>
          <p:nvPr/>
        </p:nvSpPr>
        <p:spPr bwMode="auto">
          <a:xfrm>
            <a:off x="0" y="2880"/>
            <a:ext cx="1785960" cy="1786320"/>
          </a:xfrm>
          <a:custGeom>
            <a:avLst/>
            <a:gdLst/>
            <a:ahLst/>
            <a:cxnLst/>
            <a:rect l="0" t="0" r="r" b="b"/>
            <a:pathLst>
              <a:path w="4961" h="4962" extrusionOk="0">
                <a:moveTo>
                  <a:pt x="0" y="4651"/>
                </a:moveTo>
                <a:lnTo>
                  <a:pt x="4650" y="0"/>
                </a:lnTo>
                <a:lnTo>
                  <a:pt x="4960" y="0"/>
                </a:lnTo>
                <a:lnTo>
                  <a:pt x="0" y="4961"/>
                </a:lnTo>
                <a:lnTo>
                  <a:pt x="0" y="4651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</p:sp>
      <p:sp>
        <p:nvSpPr>
          <p:cNvPr id="55" name="Freeform 18"/>
          <p:cNvSpPr/>
          <p:nvPr/>
        </p:nvSpPr>
        <p:spPr bwMode="auto">
          <a:xfrm>
            <a:off x="0" y="2880"/>
            <a:ext cx="1897560" cy="1897920"/>
          </a:xfrm>
          <a:custGeom>
            <a:avLst/>
            <a:gdLst/>
            <a:ahLst/>
            <a:cxnLst/>
            <a:rect l="0" t="0" r="r" b="b"/>
            <a:pathLst>
              <a:path w="5271" h="5272" extrusionOk="0">
                <a:moveTo>
                  <a:pt x="0" y="4961"/>
                </a:moveTo>
                <a:lnTo>
                  <a:pt x="4960" y="0"/>
                </a:lnTo>
                <a:lnTo>
                  <a:pt x="5270" y="0"/>
                </a:lnTo>
                <a:lnTo>
                  <a:pt x="0" y="5271"/>
                </a:lnTo>
                <a:lnTo>
                  <a:pt x="0" y="4961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</p:sp>
      <p:sp>
        <p:nvSpPr>
          <p:cNvPr id="56" name="Freeform 19"/>
          <p:cNvSpPr/>
          <p:nvPr/>
        </p:nvSpPr>
        <p:spPr bwMode="auto">
          <a:xfrm>
            <a:off x="0" y="2880"/>
            <a:ext cx="2009160" cy="2009520"/>
          </a:xfrm>
          <a:custGeom>
            <a:avLst/>
            <a:gdLst/>
            <a:ahLst/>
            <a:cxnLst/>
            <a:rect l="0" t="0" r="r" b="b"/>
            <a:pathLst>
              <a:path w="5581" h="5582" extrusionOk="0">
                <a:moveTo>
                  <a:pt x="0" y="5271"/>
                </a:moveTo>
                <a:lnTo>
                  <a:pt x="5270" y="0"/>
                </a:lnTo>
                <a:lnTo>
                  <a:pt x="5580" y="0"/>
                </a:lnTo>
                <a:lnTo>
                  <a:pt x="0" y="5581"/>
                </a:lnTo>
                <a:lnTo>
                  <a:pt x="0" y="5271"/>
                </a:lnTo>
                <a:close/>
              </a:path>
            </a:pathLst>
          </a:custGeom>
          <a:solidFill>
            <a:srgbClr val="F0F0F0"/>
          </a:solidFill>
          <a:ln>
            <a:noFill/>
          </a:ln>
        </p:spPr>
      </p:sp>
      <p:sp>
        <p:nvSpPr>
          <p:cNvPr id="57" name="Freeform 20"/>
          <p:cNvSpPr/>
          <p:nvPr/>
        </p:nvSpPr>
        <p:spPr bwMode="auto">
          <a:xfrm>
            <a:off x="0" y="2880"/>
            <a:ext cx="2120760" cy="2121120"/>
          </a:xfrm>
          <a:custGeom>
            <a:avLst/>
            <a:gdLst/>
            <a:ahLst/>
            <a:cxnLst/>
            <a:rect l="0" t="0" r="r" b="b"/>
            <a:pathLst>
              <a:path w="5891" h="5892" extrusionOk="0">
                <a:moveTo>
                  <a:pt x="0" y="5581"/>
                </a:moveTo>
                <a:lnTo>
                  <a:pt x="5580" y="0"/>
                </a:lnTo>
                <a:lnTo>
                  <a:pt x="5890" y="0"/>
                </a:lnTo>
                <a:lnTo>
                  <a:pt x="0" y="5891"/>
                </a:lnTo>
                <a:lnTo>
                  <a:pt x="0" y="558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</p:sp>
      <p:sp>
        <p:nvSpPr>
          <p:cNvPr id="58" name="Freeform 21"/>
          <p:cNvSpPr/>
          <p:nvPr/>
        </p:nvSpPr>
        <p:spPr bwMode="auto">
          <a:xfrm>
            <a:off x="0" y="2880"/>
            <a:ext cx="2232360" cy="2232720"/>
          </a:xfrm>
          <a:custGeom>
            <a:avLst/>
            <a:gdLst/>
            <a:ahLst/>
            <a:cxnLst/>
            <a:rect l="0" t="0" r="r" b="b"/>
            <a:pathLst>
              <a:path w="6201" h="6202" extrusionOk="0">
                <a:moveTo>
                  <a:pt x="0" y="5891"/>
                </a:moveTo>
                <a:lnTo>
                  <a:pt x="5890" y="0"/>
                </a:lnTo>
                <a:lnTo>
                  <a:pt x="6200" y="0"/>
                </a:lnTo>
                <a:lnTo>
                  <a:pt x="0" y="6201"/>
                </a:lnTo>
                <a:lnTo>
                  <a:pt x="0" y="5891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</p:sp>
      <p:sp>
        <p:nvSpPr>
          <p:cNvPr id="59" name="Freeform 22"/>
          <p:cNvSpPr/>
          <p:nvPr/>
        </p:nvSpPr>
        <p:spPr bwMode="auto">
          <a:xfrm>
            <a:off x="0" y="2880"/>
            <a:ext cx="2343960" cy="2344320"/>
          </a:xfrm>
          <a:custGeom>
            <a:avLst/>
            <a:gdLst/>
            <a:ahLst/>
            <a:cxnLst/>
            <a:rect l="0" t="0" r="r" b="b"/>
            <a:pathLst>
              <a:path w="6511" h="6512" extrusionOk="0">
                <a:moveTo>
                  <a:pt x="0" y="6201"/>
                </a:moveTo>
                <a:lnTo>
                  <a:pt x="6200" y="0"/>
                </a:lnTo>
                <a:lnTo>
                  <a:pt x="6510" y="0"/>
                </a:lnTo>
                <a:lnTo>
                  <a:pt x="0" y="6511"/>
                </a:lnTo>
                <a:lnTo>
                  <a:pt x="0" y="6201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</p:sp>
      <p:sp>
        <p:nvSpPr>
          <p:cNvPr id="60" name="Freeform 23"/>
          <p:cNvSpPr/>
          <p:nvPr/>
        </p:nvSpPr>
        <p:spPr bwMode="auto">
          <a:xfrm>
            <a:off x="0" y="2880"/>
            <a:ext cx="2455560" cy="2455920"/>
          </a:xfrm>
          <a:custGeom>
            <a:avLst/>
            <a:gdLst/>
            <a:ahLst/>
            <a:cxnLst/>
            <a:rect l="0" t="0" r="r" b="b"/>
            <a:pathLst>
              <a:path w="6821" h="6822" extrusionOk="0">
                <a:moveTo>
                  <a:pt x="0" y="6511"/>
                </a:moveTo>
                <a:lnTo>
                  <a:pt x="6510" y="0"/>
                </a:lnTo>
                <a:lnTo>
                  <a:pt x="6820" y="0"/>
                </a:lnTo>
                <a:lnTo>
                  <a:pt x="0" y="6821"/>
                </a:lnTo>
                <a:lnTo>
                  <a:pt x="0" y="6511"/>
                </a:lnTo>
                <a:close/>
              </a:path>
            </a:pathLst>
          </a:custGeom>
          <a:solidFill>
            <a:srgbClr val="EDEDED"/>
          </a:solidFill>
          <a:ln>
            <a:noFill/>
          </a:ln>
        </p:spPr>
      </p:sp>
      <p:sp>
        <p:nvSpPr>
          <p:cNvPr id="61" name="Freeform 24"/>
          <p:cNvSpPr/>
          <p:nvPr/>
        </p:nvSpPr>
        <p:spPr bwMode="auto">
          <a:xfrm>
            <a:off x="0" y="2880"/>
            <a:ext cx="2567160" cy="2567519"/>
          </a:xfrm>
          <a:custGeom>
            <a:avLst/>
            <a:gdLst/>
            <a:ahLst/>
            <a:cxnLst/>
            <a:rect l="0" t="0" r="r" b="b"/>
            <a:pathLst>
              <a:path w="7131" h="7132" extrusionOk="0">
                <a:moveTo>
                  <a:pt x="0" y="6821"/>
                </a:moveTo>
                <a:lnTo>
                  <a:pt x="6820" y="0"/>
                </a:lnTo>
                <a:lnTo>
                  <a:pt x="7130" y="0"/>
                </a:lnTo>
                <a:lnTo>
                  <a:pt x="0" y="7131"/>
                </a:lnTo>
                <a:lnTo>
                  <a:pt x="0" y="6821"/>
                </a:lnTo>
                <a:close/>
              </a:path>
            </a:pathLst>
          </a:custGeom>
          <a:solidFill>
            <a:srgbClr val="ECECEC"/>
          </a:solidFill>
          <a:ln>
            <a:noFill/>
          </a:ln>
        </p:spPr>
      </p:sp>
      <p:sp>
        <p:nvSpPr>
          <p:cNvPr id="62" name="Freeform 25"/>
          <p:cNvSpPr/>
          <p:nvPr/>
        </p:nvSpPr>
        <p:spPr bwMode="auto">
          <a:xfrm>
            <a:off x="0" y="2880"/>
            <a:ext cx="2678760" cy="2679120"/>
          </a:xfrm>
          <a:custGeom>
            <a:avLst/>
            <a:gdLst/>
            <a:ahLst/>
            <a:cxnLst/>
            <a:rect l="0" t="0" r="r" b="b"/>
            <a:pathLst>
              <a:path w="7441" h="7442" extrusionOk="0">
                <a:moveTo>
                  <a:pt x="0" y="7131"/>
                </a:moveTo>
                <a:lnTo>
                  <a:pt x="7130" y="0"/>
                </a:lnTo>
                <a:lnTo>
                  <a:pt x="7440" y="0"/>
                </a:lnTo>
                <a:lnTo>
                  <a:pt x="0" y="7441"/>
                </a:lnTo>
                <a:lnTo>
                  <a:pt x="0" y="7131"/>
                </a:lnTo>
                <a:close/>
              </a:path>
            </a:pathLst>
          </a:custGeom>
          <a:solidFill>
            <a:srgbClr val="EBEBEB"/>
          </a:solidFill>
          <a:ln>
            <a:noFill/>
          </a:ln>
        </p:spPr>
      </p:sp>
      <p:sp>
        <p:nvSpPr>
          <p:cNvPr id="63" name="Freeform 26"/>
          <p:cNvSpPr/>
          <p:nvPr/>
        </p:nvSpPr>
        <p:spPr bwMode="auto">
          <a:xfrm>
            <a:off x="0" y="2880"/>
            <a:ext cx="2790360" cy="2790720"/>
          </a:xfrm>
          <a:custGeom>
            <a:avLst/>
            <a:gdLst/>
            <a:ahLst/>
            <a:cxnLst/>
            <a:rect l="0" t="0" r="r" b="b"/>
            <a:pathLst>
              <a:path w="7751" h="7752" extrusionOk="0">
                <a:moveTo>
                  <a:pt x="0" y="7441"/>
                </a:moveTo>
                <a:lnTo>
                  <a:pt x="7440" y="0"/>
                </a:lnTo>
                <a:lnTo>
                  <a:pt x="7750" y="0"/>
                </a:lnTo>
                <a:lnTo>
                  <a:pt x="0" y="7751"/>
                </a:lnTo>
                <a:lnTo>
                  <a:pt x="0" y="7441"/>
                </a:lnTo>
                <a:close/>
              </a:path>
            </a:pathLst>
          </a:custGeom>
          <a:solidFill>
            <a:srgbClr val="EAEAEA"/>
          </a:solidFill>
          <a:ln>
            <a:noFill/>
          </a:ln>
        </p:spPr>
      </p:sp>
      <p:sp>
        <p:nvSpPr>
          <p:cNvPr id="64" name="Freeform 27"/>
          <p:cNvSpPr/>
          <p:nvPr/>
        </p:nvSpPr>
        <p:spPr bwMode="auto">
          <a:xfrm>
            <a:off x="0" y="2880"/>
            <a:ext cx="2901960" cy="2902320"/>
          </a:xfrm>
          <a:custGeom>
            <a:avLst/>
            <a:gdLst/>
            <a:ahLst/>
            <a:cxnLst/>
            <a:rect l="0" t="0" r="r" b="b"/>
            <a:pathLst>
              <a:path w="8061" h="8062" extrusionOk="0">
                <a:moveTo>
                  <a:pt x="0" y="7751"/>
                </a:moveTo>
                <a:lnTo>
                  <a:pt x="7750" y="0"/>
                </a:lnTo>
                <a:lnTo>
                  <a:pt x="8060" y="0"/>
                </a:lnTo>
                <a:lnTo>
                  <a:pt x="0" y="8061"/>
                </a:lnTo>
                <a:lnTo>
                  <a:pt x="0" y="7751"/>
                </a:lnTo>
                <a:close/>
              </a:path>
            </a:pathLst>
          </a:custGeom>
          <a:solidFill>
            <a:srgbClr val="E9E9E9"/>
          </a:solidFill>
          <a:ln>
            <a:noFill/>
          </a:ln>
        </p:spPr>
      </p:sp>
      <p:sp>
        <p:nvSpPr>
          <p:cNvPr id="65" name="Freeform 28"/>
          <p:cNvSpPr/>
          <p:nvPr/>
        </p:nvSpPr>
        <p:spPr bwMode="auto">
          <a:xfrm>
            <a:off x="0" y="2880"/>
            <a:ext cx="3013560" cy="3013920"/>
          </a:xfrm>
          <a:custGeom>
            <a:avLst/>
            <a:gdLst/>
            <a:ahLst/>
            <a:cxnLst/>
            <a:rect l="0" t="0" r="r" b="b"/>
            <a:pathLst>
              <a:path w="8371" h="8372" extrusionOk="0">
                <a:moveTo>
                  <a:pt x="0" y="8061"/>
                </a:moveTo>
                <a:lnTo>
                  <a:pt x="8060" y="0"/>
                </a:lnTo>
                <a:lnTo>
                  <a:pt x="8370" y="0"/>
                </a:lnTo>
                <a:lnTo>
                  <a:pt x="0" y="8371"/>
                </a:lnTo>
                <a:lnTo>
                  <a:pt x="0" y="8061"/>
                </a:lnTo>
                <a:close/>
              </a:path>
            </a:pathLst>
          </a:custGeom>
          <a:solidFill>
            <a:srgbClr val="E8E8E8"/>
          </a:solidFill>
          <a:ln>
            <a:noFill/>
          </a:ln>
        </p:spPr>
      </p:sp>
      <p:sp>
        <p:nvSpPr>
          <p:cNvPr id="66" name="Freeform 29"/>
          <p:cNvSpPr/>
          <p:nvPr/>
        </p:nvSpPr>
        <p:spPr bwMode="auto">
          <a:xfrm>
            <a:off x="0" y="2880"/>
            <a:ext cx="3125160" cy="3125519"/>
          </a:xfrm>
          <a:custGeom>
            <a:avLst/>
            <a:gdLst/>
            <a:ahLst/>
            <a:cxnLst/>
            <a:rect l="0" t="0" r="r" b="b"/>
            <a:pathLst>
              <a:path w="8681" h="8682" extrusionOk="0">
                <a:moveTo>
                  <a:pt x="0" y="8371"/>
                </a:moveTo>
                <a:lnTo>
                  <a:pt x="8370" y="0"/>
                </a:lnTo>
                <a:lnTo>
                  <a:pt x="8680" y="0"/>
                </a:lnTo>
                <a:lnTo>
                  <a:pt x="0" y="8681"/>
                </a:lnTo>
                <a:lnTo>
                  <a:pt x="0" y="8371"/>
                </a:lnTo>
                <a:close/>
              </a:path>
            </a:pathLst>
          </a:custGeom>
          <a:solidFill>
            <a:srgbClr val="E8E8E8"/>
          </a:solidFill>
          <a:ln>
            <a:noFill/>
          </a:ln>
        </p:spPr>
      </p:sp>
      <p:sp>
        <p:nvSpPr>
          <p:cNvPr id="67" name="Freeform 30"/>
          <p:cNvSpPr/>
          <p:nvPr/>
        </p:nvSpPr>
        <p:spPr bwMode="auto">
          <a:xfrm>
            <a:off x="0" y="2880"/>
            <a:ext cx="3236760" cy="3237120"/>
          </a:xfrm>
          <a:custGeom>
            <a:avLst/>
            <a:gdLst/>
            <a:ahLst/>
            <a:cxnLst/>
            <a:rect l="0" t="0" r="r" b="b"/>
            <a:pathLst>
              <a:path w="8991" h="8992" extrusionOk="0">
                <a:moveTo>
                  <a:pt x="0" y="8681"/>
                </a:moveTo>
                <a:lnTo>
                  <a:pt x="8680" y="0"/>
                </a:lnTo>
                <a:lnTo>
                  <a:pt x="8990" y="0"/>
                </a:lnTo>
                <a:lnTo>
                  <a:pt x="0" y="8991"/>
                </a:lnTo>
                <a:lnTo>
                  <a:pt x="0" y="8681"/>
                </a:lnTo>
                <a:close/>
              </a:path>
            </a:pathLst>
          </a:custGeom>
          <a:solidFill>
            <a:srgbClr val="E7E7E7"/>
          </a:solidFill>
          <a:ln>
            <a:noFill/>
          </a:ln>
        </p:spPr>
      </p:sp>
      <p:sp>
        <p:nvSpPr>
          <p:cNvPr id="68" name="Freeform 31"/>
          <p:cNvSpPr/>
          <p:nvPr/>
        </p:nvSpPr>
        <p:spPr bwMode="auto">
          <a:xfrm>
            <a:off x="0" y="2880"/>
            <a:ext cx="3348360" cy="3348720"/>
          </a:xfrm>
          <a:custGeom>
            <a:avLst/>
            <a:gdLst/>
            <a:ahLst/>
            <a:cxnLst/>
            <a:rect l="0" t="0" r="r" b="b"/>
            <a:pathLst>
              <a:path w="9301" h="9302" extrusionOk="0">
                <a:moveTo>
                  <a:pt x="0" y="8991"/>
                </a:moveTo>
                <a:lnTo>
                  <a:pt x="8990" y="0"/>
                </a:lnTo>
                <a:lnTo>
                  <a:pt x="9300" y="0"/>
                </a:lnTo>
                <a:lnTo>
                  <a:pt x="0" y="9301"/>
                </a:lnTo>
                <a:lnTo>
                  <a:pt x="0" y="8991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</p:spPr>
      </p:sp>
      <p:sp>
        <p:nvSpPr>
          <p:cNvPr id="69" name="Freeform 32"/>
          <p:cNvSpPr/>
          <p:nvPr/>
        </p:nvSpPr>
        <p:spPr bwMode="auto">
          <a:xfrm>
            <a:off x="0" y="2880"/>
            <a:ext cx="3459960" cy="3460320"/>
          </a:xfrm>
          <a:custGeom>
            <a:avLst/>
            <a:gdLst/>
            <a:ahLst/>
            <a:cxnLst/>
            <a:rect l="0" t="0" r="r" b="b"/>
            <a:pathLst>
              <a:path w="9611" h="9612" extrusionOk="0">
                <a:moveTo>
                  <a:pt x="0" y="9301"/>
                </a:moveTo>
                <a:lnTo>
                  <a:pt x="9300" y="0"/>
                </a:lnTo>
                <a:lnTo>
                  <a:pt x="9610" y="0"/>
                </a:lnTo>
                <a:lnTo>
                  <a:pt x="0" y="9611"/>
                </a:lnTo>
                <a:lnTo>
                  <a:pt x="0" y="9301"/>
                </a:lnTo>
                <a:close/>
              </a:path>
            </a:pathLst>
          </a:custGeom>
          <a:solidFill>
            <a:srgbClr val="E5E5E5"/>
          </a:solidFill>
          <a:ln>
            <a:noFill/>
          </a:ln>
        </p:spPr>
      </p:sp>
      <p:sp>
        <p:nvSpPr>
          <p:cNvPr id="70" name="Freeform 33"/>
          <p:cNvSpPr/>
          <p:nvPr/>
        </p:nvSpPr>
        <p:spPr bwMode="auto">
          <a:xfrm>
            <a:off x="0" y="2880"/>
            <a:ext cx="3571560" cy="3571920"/>
          </a:xfrm>
          <a:custGeom>
            <a:avLst/>
            <a:gdLst/>
            <a:ahLst/>
            <a:cxnLst/>
            <a:rect l="0" t="0" r="r" b="b"/>
            <a:pathLst>
              <a:path w="9921" h="9922" extrusionOk="0">
                <a:moveTo>
                  <a:pt x="0" y="9611"/>
                </a:moveTo>
                <a:lnTo>
                  <a:pt x="9610" y="0"/>
                </a:lnTo>
                <a:lnTo>
                  <a:pt x="9920" y="0"/>
                </a:lnTo>
                <a:lnTo>
                  <a:pt x="0" y="9921"/>
                </a:lnTo>
                <a:lnTo>
                  <a:pt x="0" y="9611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</p:sp>
      <p:sp>
        <p:nvSpPr>
          <p:cNvPr id="71" name="Freeform 34"/>
          <p:cNvSpPr/>
          <p:nvPr/>
        </p:nvSpPr>
        <p:spPr bwMode="auto">
          <a:xfrm>
            <a:off x="0" y="2880"/>
            <a:ext cx="3683160" cy="3683519"/>
          </a:xfrm>
          <a:custGeom>
            <a:avLst/>
            <a:gdLst/>
            <a:ahLst/>
            <a:cxnLst/>
            <a:rect l="0" t="0" r="r" b="b"/>
            <a:pathLst>
              <a:path w="10231" h="10232" extrusionOk="0">
                <a:moveTo>
                  <a:pt x="0" y="9921"/>
                </a:moveTo>
                <a:lnTo>
                  <a:pt x="9920" y="0"/>
                </a:lnTo>
                <a:lnTo>
                  <a:pt x="10230" y="0"/>
                </a:lnTo>
                <a:lnTo>
                  <a:pt x="0" y="10231"/>
                </a:lnTo>
                <a:lnTo>
                  <a:pt x="0" y="9921"/>
                </a:lnTo>
                <a:close/>
              </a:path>
            </a:pathLst>
          </a:custGeom>
          <a:solidFill>
            <a:srgbClr val="E3E3E3"/>
          </a:solidFill>
          <a:ln>
            <a:noFill/>
          </a:ln>
        </p:spPr>
      </p:sp>
      <p:sp>
        <p:nvSpPr>
          <p:cNvPr id="72" name="Freeform 35"/>
          <p:cNvSpPr/>
          <p:nvPr/>
        </p:nvSpPr>
        <p:spPr bwMode="auto">
          <a:xfrm>
            <a:off x="0" y="2880"/>
            <a:ext cx="3794760" cy="3795120"/>
          </a:xfrm>
          <a:custGeom>
            <a:avLst/>
            <a:gdLst/>
            <a:ahLst/>
            <a:cxnLst/>
            <a:rect l="0" t="0" r="r" b="b"/>
            <a:pathLst>
              <a:path w="10541" h="10542" extrusionOk="0">
                <a:moveTo>
                  <a:pt x="0" y="10231"/>
                </a:moveTo>
                <a:lnTo>
                  <a:pt x="10230" y="0"/>
                </a:lnTo>
                <a:lnTo>
                  <a:pt x="10540" y="0"/>
                </a:lnTo>
                <a:lnTo>
                  <a:pt x="0" y="10541"/>
                </a:lnTo>
                <a:lnTo>
                  <a:pt x="0" y="10231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</p:sp>
      <p:sp>
        <p:nvSpPr>
          <p:cNvPr id="73" name="Freeform 36"/>
          <p:cNvSpPr/>
          <p:nvPr/>
        </p:nvSpPr>
        <p:spPr bwMode="auto">
          <a:xfrm>
            <a:off x="0" y="2880"/>
            <a:ext cx="3906360" cy="3906720"/>
          </a:xfrm>
          <a:custGeom>
            <a:avLst/>
            <a:gdLst/>
            <a:ahLst/>
            <a:cxnLst/>
            <a:rect l="0" t="0" r="r" b="b"/>
            <a:pathLst>
              <a:path w="10851" h="10852" extrusionOk="0">
                <a:moveTo>
                  <a:pt x="0" y="10541"/>
                </a:moveTo>
                <a:lnTo>
                  <a:pt x="10540" y="0"/>
                </a:lnTo>
                <a:lnTo>
                  <a:pt x="10850" y="0"/>
                </a:lnTo>
                <a:lnTo>
                  <a:pt x="0" y="10851"/>
                </a:lnTo>
                <a:lnTo>
                  <a:pt x="0" y="10541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</p:sp>
      <p:sp>
        <p:nvSpPr>
          <p:cNvPr id="74" name="Freeform 37"/>
          <p:cNvSpPr/>
          <p:nvPr/>
        </p:nvSpPr>
        <p:spPr bwMode="auto">
          <a:xfrm>
            <a:off x="0" y="2880"/>
            <a:ext cx="4017960" cy="4018320"/>
          </a:xfrm>
          <a:custGeom>
            <a:avLst/>
            <a:gdLst/>
            <a:ahLst/>
            <a:cxnLst/>
            <a:rect l="0" t="0" r="r" b="b"/>
            <a:pathLst>
              <a:path w="11161" h="11162" extrusionOk="0">
                <a:moveTo>
                  <a:pt x="0" y="10851"/>
                </a:moveTo>
                <a:lnTo>
                  <a:pt x="10850" y="0"/>
                </a:lnTo>
                <a:lnTo>
                  <a:pt x="11160" y="0"/>
                </a:lnTo>
                <a:lnTo>
                  <a:pt x="0" y="11161"/>
                </a:lnTo>
                <a:lnTo>
                  <a:pt x="0" y="10851"/>
                </a:lnTo>
                <a:close/>
              </a:path>
            </a:pathLst>
          </a:custGeom>
          <a:solidFill>
            <a:srgbClr val="E1E1E1"/>
          </a:solidFill>
          <a:ln>
            <a:noFill/>
          </a:ln>
        </p:spPr>
      </p:sp>
      <p:sp>
        <p:nvSpPr>
          <p:cNvPr id="75" name="Freeform 38"/>
          <p:cNvSpPr/>
          <p:nvPr/>
        </p:nvSpPr>
        <p:spPr bwMode="auto">
          <a:xfrm>
            <a:off x="0" y="2880"/>
            <a:ext cx="4129560" cy="4129920"/>
          </a:xfrm>
          <a:custGeom>
            <a:avLst/>
            <a:gdLst/>
            <a:ahLst/>
            <a:cxnLst/>
            <a:rect l="0" t="0" r="r" b="b"/>
            <a:pathLst>
              <a:path w="11471" h="11472" extrusionOk="0">
                <a:moveTo>
                  <a:pt x="0" y="11161"/>
                </a:moveTo>
                <a:lnTo>
                  <a:pt x="11160" y="0"/>
                </a:lnTo>
                <a:lnTo>
                  <a:pt x="11470" y="0"/>
                </a:lnTo>
                <a:lnTo>
                  <a:pt x="0" y="11471"/>
                </a:lnTo>
                <a:lnTo>
                  <a:pt x="0" y="11161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</p:sp>
      <p:sp>
        <p:nvSpPr>
          <p:cNvPr id="76" name="Freeform 39"/>
          <p:cNvSpPr/>
          <p:nvPr/>
        </p:nvSpPr>
        <p:spPr bwMode="auto">
          <a:xfrm>
            <a:off x="0" y="2880"/>
            <a:ext cx="4241160" cy="4241520"/>
          </a:xfrm>
          <a:custGeom>
            <a:avLst/>
            <a:gdLst/>
            <a:ahLst/>
            <a:cxnLst/>
            <a:rect l="0" t="0" r="r" b="b"/>
            <a:pathLst>
              <a:path w="11781" h="11782" extrusionOk="0">
                <a:moveTo>
                  <a:pt x="0" y="11471"/>
                </a:moveTo>
                <a:lnTo>
                  <a:pt x="11470" y="0"/>
                </a:lnTo>
                <a:lnTo>
                  <a:pt x="11780" y="0"/>
                </a:lnTo>
                <a:lnTo>
                  <a:pt x="0" y="11781"/>
                </a:lnTo>
                <a:lnTo>
                  <a:pt x="0" y="11471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</p:sp>
      <p:sp>
        <p:nvSpPr>
          <p:cNvPr id="77" name="Freeform 40"/>
          <p:cNvSpPr/>
          <p:nvPr/>
        </p:nvSpPr>
        <p:spPr bwMode="auto">
          <a:xfrm>
            <a:off x="0" y="2880"/>
            <a:ext cx="4352760" cy="4353120"/>
          </a:xfrm>
          <a:custGeom>
            <a:avLst/>
            <a:gdLst/>
            <a:ahLst/>
            <a:cxnLst/>
            <a:rect l="0" t="0" r="r" b="b"/>
            <a:pathLst>
              <a:path w="12091" h="12092" extrusionOk="0">
                <a:moveTo>
                  <a:pt x="0" y="11781"/>
                </a:moveTo>
                <a:lnTo>
                  <a:pt x="11780" y="0"/>
                </a:lnTo>
                <a:lnTo>
                  <a:pt x="12090" y="0"/>
                </a:lnTo>
                <a:lnTo>
                  <a:pt x="0" y="12091"/>
                </a:lnTo>
                <a:lnTo>
                  <a:pt x="0" y="11781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</p:spPr>
      </p:sp>
      <p:sp>
        <p:nvSpPr>
          <p:cNvPr id="78" name="Freeform 41"/>
          <p:cNvSpPr/>
          <p:nvPr/>
        </p:nvSpPr>
        <p:spPr bwMode="auto">
          <a:xfrm>
            <a:off x="0" y="2880"/>
            <a:ext cx="4464360" cy="4464720"/>
          </a:xfrm>
          <a:custGeom>
            <a:avLst/>
            <a:gdLst/>
            <a:ahLst/>
            <a:cxnLst/>
            <a:rect l="0" t="0" r="r" b="b"/>
            <a:pathLst>
              <a:path w="12401" h="12402" extrusionOk="0">
                <a:moveTo>
                  <a:pt x="0" y="12091"/>
                </a:moveTo>
                <a:lnTo>
                  <a:pt x="12090" y="0"/>
                </a:lnTo>
                <a:lnTo>
                  <a:pt x="12400" y="0"/>
                </a:lnTo>
                <a:lnTo>
                  <a:pt x="0" y="12401"/>
                </a:lnTo>
                <a:lnTo>
                  <a:pt x="0" y="12091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</p:sp>
      <p:sp>
        <p:nvSpPr>
          <p:cNvPr id="79" name="Freeform 42"/>
          <p:cNvSpPr/>
          <p:nvPr/>
        </p:nvSpPr>
        <p:spPr bwMode="auto">
          <a:xfrm>
            <a:off x="0" y="2880"/>
            <a:ext cx="4575960" cy="4576320"/>
          </a:xfrm>
          <a:custGeom>
            <a:avLst/>
            <a:gdLst/>
            <a:ahLst/>
            <a:cxnLst/>
            <a:rect l="0" t="0" r="r" b="b"/>
            <a:pathLst>
              <a:path w="12711" h="12712" extrusionOk="0">
                <a:moveTo>
                  <a:pt x="0" y="12401"/>
                </a:moveTo>
                <a:lnTo>
                  <a:pt x="12400" y="0"/>
                </a:lnTo>
                <a:lnTo>
                  <a:pt x="12710" y="0"/>
                </a:lnTo>
                <a:lnTo>
                  <a:pt x="0" y="12711"/>
                </a:lnTo>
                <a:lnTo>
                  <a:pt x="0" y="12401"/>
                </a:lnTo>
                <a:close/>
              </a:path>
            </a:pathLst>
          </a:custGeom>
          <a:solidFill>
            <a:srgbClr val="DCDCDC"/>
          </a:solidFill>
          <a:ln>
            <a:noFill/>
          </a:ln>
        </p:spPr>
      </p:sp>
      <p:sp>
        <p:nvSpPr>
          <p:cNvPr id="80" name="Freeform 43"/>
          <p:cNvSpPr/>
          <p:nvPr/>
        </p:nvSpPr>
        <p:spPr bwMode="auto">
          <a:xfrm>
            <a:off x="0" y="2880"/>
            <a:ext cx="4687560" cy="4687920"/>
          </a:xfrm>
          <a:custGeom>
            <a:avLst/>
            <a:gdLst/>
            <a:ahLst/>
            <a:cxnLst/>
            <a:rect l="0" t="0" r="r" b="b"/>
            <a:pathLst>
              <a:path w="13021" h="13022" extrusionOk="0">
                <a:moveTo>
                  <a:pt x="0" y="12711"/>
                </a:moveTo>
                <a:lnTo>
                  <a:pt x="12710" y="0"/>
                </a:lnTo>
                <a:lnTo>
                  <a:pt x="13020" y="0"/>
                </a:lnTo>
                <a:lnTo>
                  <a:pt x="0" y="13021"/>
                </a:lnTo>
                <a:lnTo>
                  <a:pt x="0" y="12711"/>
                </a:lnTo>
                <a:close/>
              </a:path>
            </a:pathLst>
          </a:custGeom>
          <a:solidFill>
            <a:srgbClr val="DCDCDC"/>
          </a:solidFill>
          <a:ln>
            <a:noFill/>
          </a:ln>
        </p:spPr>
      </p:sp>
      <p:sp>
        <p:nvSpPr>
          <p:cNvPr id="81" name="Freeform 44"/>
          <p:cNvSpPr/>
          <p:nvPr/>
        </p:nvSpPr>
        <p:spPr bwMode="auto">
          <a:xfrm>
            <a:off x="0" y="2880"/>
            <a:ext cx="4799160" cy="4799520"/>
          </a:xfrm>
          <a:custGeom>
            <a:avLst/>
            <a:gdLst/>
            <a:ahLst/>
            <a:cxnLst/>
            <a:rect l="0" t="0" r="r" b="b"/>
            <a:pathLst>
              <a:path w="13331" h="13332" extrusionOk="0">
                <a:moveTo>
                  <a:pt x="0" y="13021"/>
                </a:moveTo>
                <a:lnTo>
                  <a:pt x="13020" y="0"/>
                </a:lnTo>
                <a:lnTo>
                  <a:pt x="13330" y="0"/>
                </a:lnTo>
                <a:lnTo>
                  <a:pt x="0" y="13331"/>
                </a:lnTo>
                <a:lnTo>
                  <a:pt x="0" y="13021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</p:spPr>
      </p:sp>
      <p:sp>
        <p:nvSpPr>
          <p:cNvPr id="82" name="Freeform 45"/>
          <p:cNvSpPr/>
          <p:nvPr/>
        </p:nvSpPr>
        <p:spPr bwMode="auto">
          <a:xfrm>
            <a:off x="0" y="2880"/>
            <a:ext cx="4910760" cy="4911120"/>
          </a:xfrm>
          <a:custGeom>
            <a:avLst/>
            <a:gdLst/>
            <a:ahLst/>
            <a:cxnLst/>
            <a:rect l="0" t="0" r="r" b="b"/>
            <a:pathLst>
              <a:path w="13641" h="13642" extrusionOk="0">
                <a:moveTo>
                  <a:pt x="0" y="13331"/>
                </a:moveTo>
                <a:lnTo>
                  <a:pt x="13330" y="0"/>
                </a:lnTo>
                <a:lnTo>
                  <a:pt x="13640" y="0"/>
                </a:lnTo>
                <a:lnTo>
                  <a:pt x="0" y="13641"/>
                </a:lnTo>
                <a:lnTo>
                  <a:pt x="0" y="13331"/>
                </a:lnTo>
                <a:close/>
              </a:path>
            </a:pathLst>
          </a:custGeom>
          <a:solidFill>
            <a:srgbClr val="DADADA"/>
          </a:solidFill>
          <a:ln>
            <a:noFill/>
          </a:ln>
        </p:spPr>
      </p:sp>
      <p:sp>
        <p:nvSpPr>
          <p:cNvPr id="83" name="Freeform 46"/>
          <p:cNvSpPr/>
          <p:nvPr/>
        </p:nvSpPr>
        <p:spPr bwMode="auto">
          <a:xfrm>
            <a:off x="0" y="2880"/>
            <a:ext cx="5022360" cy="5022720"/>
          </a:xfrm>
          <a:custGeom>
            <a:avLst/>
            <a:gdLst/>
            <a:ahLst/>
            <a:cxnLst/>
            <a:rect l="0" t="0" r="r" b="b"/>
            <a:pathLst>
              <a:path w="13951" h="13952" extrusionOk="0">
                <a:moveTo>
                  <a:pt x="0" y="13641"/>
                </a:moveTo>
                <a:lnTo>
                  <a:pt x="13640" y="0"/>
                </a:lnTo>
                <a:lnTo>
                  <a:pt x="13950" y="0"/>
                </a:lnTo>
                <a:lnTo>
                  <a:pt x="0" y="13951"/>
                </a:lnTo>
                <a:lnTo>
                  <a:pt x="0" y="13641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</p:spPr>
      </p:sp>
      <p:sp>
        <p:nvSpPr>
          <p:cNvPr id="84" name="Freeform 47"/>
          <p:cNvSpPr/>
          <p:nvPr/>
        </p:nvSpPr>
        <p:spPr bwMode="auto">
          <a:xfrm>
            <a:off x="0" y="2880"/>
            <a:ext cx="5133960" cy="5134320"/>
          </a:xfrm>
          <a:custGeom>
            <a:avLst/>
            <a:gdLst/>
            <a:ahLst/>
            <a:cxnLst/>
            <a:rect l="0" t="0" r="r" b="b"/>
            <a:pathLst>
              <a:path w="14261" h="14262" extrusionOk="0">
                <a:moveTo>
                  <a:pt x="0" y="13951"/>
                </a:moveTo>
                <a:lnTo>
                  <a:pt x="13950" y="0"/>
                </a:lnTo>
                <a:lnTo>
                  <a:pt x="14260" y="0"/>
                </a:lnTo>
                <a:lnTo>
                  <a:pt x="0" y="14261"/>
                </a:lnTo>
                <a:lnTo>
                  <a:pt x="0" y="13951"/>
                </a:lnTo>
                <a:close/>
              </a:path>
            </a:pathLst>
          </a:custGeom>
          <a:solidFill>
            <a:srgbClr val="D8D8D8"/>
          </a:solidFill>
          <a:ln>
            <a:noFill/>
          </a:ln>
        </p:spPr>
      </p:sp>
      <p:sp>
        <p:nvSpPr>
          <p:cNvPr id="85" name="Freeform 48"/>
          <p:cNvSpPr/>
          <p:nvPr/>
        </p:nvSpPr>
        <p:spPr bwMode="auto">
          <a:xfrm>
            <a:off x="0" y="2880"/>
            <a:ext cx="5141160" cy="5141160"/>
          </a:xfrm>
          <a:custGeom>
            <a:avLst/>
            <a:gdLst/>
            <a:ahLst/>
            <a:cxnLst/>
            <a:rect l="0" t="0" r="r" b="b"/>
            <a:pathLst>
              <a:path w="14281" h="14281" extrusionOk="0">
                <a:moveTo>
                  <a:pt x="0" y="14261"/>
                </a:moveTo>
                <a:lnTo>
                  <a:pt x="14260" y="0"/>
                </a:lnTo>
                <a:lnTo>
                  <a:pt x="14280" y="0"/>
                </a:lnTo>
                <a:lnTo>
                  <a:pt x="0" y="14280"/>
                </a:lnTo>
                <a:lnTo>
                  <a:pt x="0" y="14261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</p:sp>
      <p:sp>
        <p:nvSpPr>
          <p:cNvPr id="86" name="Freeform 49"/>
          <p:cNvSpPr/>
          <p:nvPr/>
        </p:nvSpPr>
        <p:spPr bwMode="auto">
          <a:xfrm>
            <a:off x="0" y="2880"/>
            <a:ext cx="5245560" cy="5141160"/>
          </a:xfrm>
          <a:custGeom>
            <a:avLst/>
            <a:gdLst/>
            <a:ahLst/>
            <a:cxnLst/>
            <a:rect l="0" t="0" r="r" b="b"/>
            <a:pathLst>
              <a:path w="14571" h="14281" extrusionOk="0">
                <a:moveTo>
                  <a:pt x="0" y="14280"/>
                </a:moveTo>
                <a:lnTo>
                  <a:pt x="14280" y="0"/>
                </a:lnTo>
                <a:lnTo>
                  <a:pt x="14570" y="0"/>
                </a:lnTo>
                <a:lnTo>
                  <a:pt x="29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</p:sp>
      <p:sp>
        <p:nvSpPr>
          <p:cNvPr id="87" name="Freeform 50"/>
          <p:cNvSpPr/>
          <p:nvPr/>
        </p:nvSpPr>
        <p:spPr bwMode="auto">
          <a:xfrm>
            <a:off x="104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</p:sp>
      <p:sp>
        <p:nvSpPr>
          <p:cNvPr id="88" name="Freeform 51"/>
          <p:cNvSpPr/>
          <p:nvPr/>
        </p:nvSpPr>
        <p:spPr bwMode="auto">
          <a:xfrm>
            <a:off x="216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</p:sp>
      <p:sp>
        <p:nvSpPr>
          <p:cNvPr id="89" name="Freeform 52"/>
          <p:cNvSpPr/>
          <p:nvPr/>
        </p:nvSpPr>
        <p:spPr bwMode="auto">
          <a:xfrm>
            <a:off x="327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5D5D5"/>
          </a:solidFill>
          <a:ln>
            <a:noFill/>
          </a:ln>
        </p:spPr>
      </p:sp>
      <p:sp>
        <p:nvSpPr>
          <p:cNvPr id="90" name="Freeform 53"/>
          <p:cNvSpPr/>
          <p:nvPr/>
        </p:nvSpPr>
        <p:spPr bwMode="auto">
          <a:xfrm>
            <a:off x="439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4D4D4"/>
          </a:solidFill>
          <a:ln>
            <a:noFill/>
          </a:ln>
        </p:spPr>
      </p:sp>
      <p:sp>
        <p:nvSpPr>
          <p:cNvPr id="91" name="Freeform 54"/>
          <p:cNvSpPr/>
          <p:nvPr/>
        </p:nvSpPr>
        <p:spPr bwMode="auto">
          <a:xfrm>
            <a:off x="550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3D3D3"/>
          </a:solidFill>
          <a:ln>
            <a:noFill/>
          </a:ln>
        </p:spPr>
      </p:sp>
      <p:sp>
        <p:nvSpPr>
          <p:cNvPr id="92" name="Freeform 55"/>
          <p:cNvSpPr/>
          <p:nvPr/>
        </p:nvSpPr>
        <p:spPr bwMode="auto">
          <a:xfrm>
            <a:off x="662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2D2D2"/>
          </a:solidFill>
          <a:ln>
            <a:noFill/>
          </a:ln>
        </p:spPr>
      </p:sp>
      <p:sp>
        <p:nvSpPr>
          <p:cNvPr id="93" name="Freeform 56"/>
          <p:cNvSpPr/>
          <p:nvPr/>
        </p:nvSpPr>
        <p:spPr bwMode="auto">
          <a:xfrm>
            <a:off x="774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1D1D1"/>
          </a:solidFill>
          <a:ln>
            <a:noFill/>
          </a:ln>
        </p:spPr>
      </p:sp>
      <p:sp>
        <p:nvSpPr>
          <p:cNvPr id="94" name="Freeform 57"/>
          <p:cNvSpPr/>
          <p:nvPr/>
        </p:nvSpPr>
        <p:spPr bwMode="auto">
          <a:xfrm>
            <a:off x="885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1D1D1"/>
          </a:solidFill>
          <a:ln>
            <a:noFill/>
          </a:ln>
        </p:spPr>
      </p:sp>
      <p:sp>
        <p:nvSpPr>
          <p:cNvPr id="95" name="Freeform 58"/>
          <p:cNvSpPr/>
          <p:nvPr/>
        </p:nvSpPr>
        <p:spPr bwMode="auto">
          <a:xfrm>
            <a:off x="997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0D0D0"/>
          </a:solidFill>
          <a:ln>
            <a:noFill/>
          </a:ln>
        </p:spPr>
      </p:sp>
      <p:sp>
        <p:nvSpPr>
          <p:cNvPr id="96" name="Freeform 59"/>
          <p:cNvSpPr/>
          <p:nvPr/>
        </p:nvSpPr>
        <p:spPr bwMode="auto">
          <a:xfrm>
            <a:off x="1108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FCFCF"/>
          </a:solidFill>
          <a:ln>
            <a:noFill/>
          </a:ln>
        </p:spPr>
      </p:sp>
      <p:sp>
        <p:nvSpPr>
          <p:cNvPr id="97" name="Freeform 60"/>
          <p:cNvSpPr/>
          <p:nvPr/>
        </p:nvSpPr>
        <p:spPr bwMode="auto">
          <a:xfrm>
            <a:off x="1220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ECECE"/>
          </a:solidFill>
          <a:ln>
            <a:noFill/>
          </a:ln>
        </p:spPr>
      </p:sp>
      <p:sp>
        <p:nvSpPr>
          <p:cNvPr id="98" name="Freeform 61"/>
          <p:cNvSpPr/>
          <p:nvPr/>
        </p:nvSpPr>
        <p:spPr bwMode="auto">
          <a:xfrm>
            <a:off x="1332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</p:sp>
      <p:sp>
        <p:nvSpPr>
          <p:cNvPr id="99" name="Freeform 62"/>
          <p:cNvSpPr/>
          <p:nvPr/>
        </p:nvSpPr>
        <p:spPr bwMode="auto">
          <a:xfrm>
            <a:off x="1443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</p:spPr>
      </p:sp>
      <p:sp>
        <p:nvSpPr>
          <p:cNvPr id="100" name="Freeform 63"/>
          <p:cNvSpPr/>
          <p:nvPr/>
        </p:nvSpPr>
        <p:spPr bwMode="auto">
          <a:xfrm>
            <a:off x="1555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BCBCB"/>
          </a:solidFill>
          <a:ln>
            <a:noFill/>
          </a:ln>
        </p:spPr>
      </p:sp>
      <p:sp>
        <p:nvSpPr>
          <p:cNvPr id="101" name="Freeform 64"/>
          <p:cNvSpPr/>
          <p:nvPr/>
        </p:nvSpPr>
        <p:spPr bwMode="auto">
          <a:xfrm>
            <a:off x="1666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BCBCB"/>
          </a:solidFill>
          <a:ln>
            <a:noFill/>
          </a:ln>
        </p:spPr>
      </p:sp>
      <p:sp>
        <p:nvSpPr>
          <p:cNvPr id="102" name="Freeform 65"/>
          <p:cNvSpPr/>
          <p:nvPr/>
        </p:nvSpPr>
        <p:spPr bwMode="auto">
          <a:xfrm>
            <a:off x="1778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ACACA"/>
          </a:solidFill>
          <a:ln>
            <a:noFill/>
          </a:ln>
        </p:spPr>
      </p:sp>
      <p:sp>
        <p:nvSpPr>
          <p:cNvPr id="103" name="Freeform 66"/>
          <p:cNvSpPr/>
          <p:nvPr/>
        </p:nvSpPr>
        <p:spPr bwMode="auto">
          <a:xfrm>
            <a:off x="1890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9C9C9"/>
          </a:solidFill>
          <a:ln>
            <a:noFill/>
          </a:ln>
        </p:spPr>
      </p:sp>
      <p:sp>
        <p:nvSpPr>
          <p:cNvPr id="104" name="Freeform 67"/>
          <p:cNvSpPr/>
          <p:nvPr/>
        </p:nvSpPr>
        <p:spPr bwMode="auto">
          <a:xfrm>
            <a:off x="2001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8C8C8"/>
          </a:solidFill>
          <a:ln>
            <a:noFill/>
          </a:ln>
        </p:spPr>
      </p:sp>
      <p:sp>
        <p:nvSpPr>
          <p:cNvPr id="105" name="Freeform 68"/>
          <p:cNvSpPr/>
          <p:nvPr/>
        </p:nvSpPr>
        <p:spPr bwMode="auto">
          <a:xfrm>
            <a:off x="2113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7C7C7"/>
          </a:solidFill>
          <a:ln>
            <a:noFill/>
          </a:ln>
        </p:spPr>
      </p:sp>
      <p:sp>
        <p:nvSpPr>
          <p:cNvPr id="106" name="Freeform 69"/>
          <p:cNvSpPr/>
          <p:nvPr/>
        </p:nvSpPr>
        <p:spPr bwMode="auto">
          <a:xfrm>
            <a:off x="2224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</p:sp>
      <p:sp>
        <p:nvSpPr>
          <p:cNvPr id="107" name="Freeform 70"/>
          <p:cNvSpPr/>
          <p:nvPr/>
        </p:nvSpPr>
        <p:spPr bwMode="auto">
          <a:xfrm>
            <a:off x="2336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5C5C5"/>
          </a:solidFill>
          <a:ln>
            <a:noFill/>
          </a:ln>
        </p:spPr>
      </p:sp>
      <p:sp>
        <p:nvSpPr>
          <p:cNvPr id="108" name="Freeform 71"/>
          <p:cNvSpPr/>
          <p:nvPr/>
        </p:nvSpPr>
        <p:spPr bwMode="auto">
          <a:xfrm>
            <a:off x="2448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5C5C5"/>
          </a:solidFill>
          <a:ln>
            <a:noFill/>
          </a:ln>
        </p:spPr>
      </p:sp>
      <p:sp>
        <p:nvSpPr>
          <p:cNvPr id="109" name="Freeform 72"/>
          <p:cNvSpPr/>
          <p:nvPr/>
        </p:nvSpPr>
        <p:spPr bwMode="auto">
          <a:xfrm>
            <a:off x="2559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1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4C4C4"/>
          </a:solidFill>
          <a:ln>
            <a:noFill/>
          </a:ln>
        </p:spPr>
      </p:sp>
      <p:sp>
        <p:nvSpPr>
          <p:cNvPr id="110" name="Freeform 73"/>
          <p:cNvSpPr/>
          <p:nvPr/>
        </p:nvSpPr>
        <p:spPr bwMode="auto">
          <a:xfrm>
            <a:off x="2671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79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3C3C3"/>
          </a:solidFill>
          <a:ln>
            <a:noFill/>
          </a:ln>
        </p:spPr>
      </p:sp>
      <p:sp>
        <p:nvSpPr>
          <p:cNvPr id="111" name="Freeform 74"/>
          <p:cNvSpPr/>
          <p:nvPr/>
        </p:nvSpPr>
        <p:spPr bwMode="auto">
          <a:xfrm>
            <a:off x="2782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2C2C2"/>
          </a:solidFill>
          <a:ln>
            <a:noFill/>
          </a:ln>
        </p:spPr>
      </p:sp>
      <p:sp>
        <p:nvSpPr>
          <p:cNvPr id="112" name="Freeform 75"/>
          <p:cNvSpPr/>
          <p:nvPr/>
        </p:nvSpPr>
        <p:spPr bwMode="auto">
          <a:xfrm>
            <a:off x="2894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1C1C1"/>
          </a:solidFill>
          <a:ln>
            <a:noFill/>
          </a:ln>
        </p:spPr>
      </p:sp>
      <p:sp>
        <p:nvSpPr>
          <p:cNvPr id="113" name="Freeform 76"/>
          <p:cNvSpPr/>
          <p:nvPr/>
        </p:nvSpPr>
        <p:spPr bwMode="auto">
          <a:xfrm>
            <a:off x="3006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</p:sp>
      <p:sp>
        <p:nvSpPr>
          <p:cNvPr id="114" name="Freeform 77"/>
          <p:cNvSpPr/>
          <p:nvPr/>
        </p:nvSpPr>
        <p:spPr bwMode="auto">
          <a:xfrm>
            <a:off x="3117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</p:sp>
      <p:sp>
        <p:nvSpPr>
          <p:cNvPr id="115" name="Freeform 78"/>
          <p:cNvSpPr/>
          <p:nvPr/>
        </p:nvSpPr>
        <p:spPr bwMode="auto">
          <a:xfrm>
            <a:off x="3229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</p:sp>
      <p:sp>
        <p:nvSpPr>
          <p:cNvPr id="116" name="Freeform 79"/>
          <p:cNvSpPr/>
          <p:nvPr/>
        </p:nvSpPr>
        <p:spPr bwMode="auto">
          <a:xfrm>
            <a:off x="3340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EBEBE"/>
          </a:solidFill>
          <a:ln>
            <a:noFill/>
          </a:ln>
        </p:spPr>
      </p:sp>
      <p:sp>
        <p:nvSpPr>
          <p:cNvPr id="117" name="Freeform 80"/>
          <p:cNvSpPr/>
          <p:nvPr/>
        </p:nvSpPr>
        <p:spPr bwMode="auto">
          <a:xfrm>
            <a:off x="3452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DBDBD"/>
          </a:solidFill>
          <a:ln>
            <a:noFill/>
          </a:ln>
        </p:spPr>
      </p:sp>
      <p:sp>
        <p:nvSpPr>
          <p:cNvPr id="118" name="Freeform 81"/>
          <p:cNvSpPr/>
          <p:nvPr/>
        </p:nvSpPr>
        <p:spPr bwMode="auto">
          <a:xfrm>
            <a:off x="3564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CBCBC"/>
          </a:solidFill>
          <a:ln>
            <a:noFill/>
          </a:ln>
        </p:spPr>
      </p:sp>
      <p:sp>
        <p:nvSpPr>
          <p:cNvPr id="119" name="Freeform 82"/>
          <p:cNvSpPr/>
          <p:nvPr/>
        </p:nvSpPr>
        <p:spPr bwMode="auto">
          <a:xfrm>
            <a:off x="3675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BBBBB"/>
          </a:solidFill>
          <a:ln>
            <a:noFill/>
          </a:ln>
        </p:spPr>
      </p:sp>
      <p:sp>
        <p:nvSpPr>
          <p:cNvPr id="120" name="Freeform 83"/>
          <p:cNvSpPr/>
          <p:nvPr/>
        </p:nvSpPr>
        <p:spPr bwMode="auto">
          <a:xfrm>
            <a:off x="3787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ABABA"/>
          </a:solidFill>
          <a:ln>
            <a:noFill/>
          </a:ln>
        </p:spPr>
      </p:sp>
      <p:sp>
        <p:nvSpPr>
          <p:cNvPr id="121" name="Freeform 84"/>
          <p:cNvSpPr/>
          <p:nvPr/>
        </p:nvSpPr>
        <p:spPr bwMode="auto">
          <a:xfrm>
            <a:off x="3898800" y="2880"/>
            <a:ext cx="5245920" cy="5141160"/>
          </a:xfrm>
          <a:custGeom>
            <a:avLst/>
            <a:gdLst/>
            <a:ahLst/>
            <a:cxnLst/>
            <a:rect l="0" t="0" r="r" b="b"/>
            <a:pathLst>
              <a:path w="14572" h="14281" extrusionOk="0">
                <a:moveTo>
                  <a:pt x="0" y="14280"/>
                </a:moveTo>
                <a:lnTo>
                  <a:pt x="14280" y="0"/>
                </a:lnTo>
                <a:lnTo>
                  <a:pt x="14571" y="0"/>
                </a:lnTo>
                <a:lnTo>
                  <a:pt x="29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ABABA"/>
          </a:solidFill>
          <a:ln>
            <a:noFill/>
          </a:ln>
        </p:spPr>
      </p:sp>
      <p:sp>
        <p:nvSpPr>
          <p:cNvPr id="122" name="Freeform 85"/>
          <p:cNvSpPr/>
          <p:nvPr/>
        </p:nvSpPr>
        <p:spPr bwMode="auto">
          <a:xfrm>
            <a:off x="4003200" y="2880"/>
            <a:ext cx="5141520" cy="5141160"/>
          </a:xfrm>
          <a:custGeom>
            <a:avLst/>
            <a:gdLst/>
            <a:ahLst/>
            <a:cxnLst/>
            <a:rect l="0" t="0" r="r" b="b"/>
            <a:pathLst>
              <a:path w="14282" h="14281" extrusionOk="0">
                <a:moveTo>
                  <a:pt x="0" y="14280"/>
                </a:moveTo>
                <a:lnTo>
                  <a:pt x="14281" y="0"/>
                </a:lnTo>
                <a:lnTo>
                  <a:pt x="14281" y="19"/>
                </a:lnTo>
                <a:lnTo>
                  <a:pt x="2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9B9B9"/>
          </a:solidFill>
          <a:ln>
            <a:noFill/>
          </a:ln>
        </p:spPr>
      </p:sp>
      <p:sp>
        <p:nvSpPr>
          <p:cNvPr id="123" name="Freeform 86"/>
          <p:cNvSpPr/>
          <p:nvPr/>
        </p:nvSpPr>
        <p:spPr bwMode="auto">
          <a:xfrm>
            <a:off x="4010400" y="9720"/>
            <a:ext cx="5134320" cy="5134320"/>
          </a:xfrm>
          <a:custGeom>
            <a:avLst/>
            <a:gdLst/>
            <a:ahLst/>
            <a:cxnLst/>
            <a:rect l="0" t="0" r="r" b="b"/>
            <a:pathLst>
              <a:path w="14262" h="14262" extrusionOk="0">
                <a:moveTo>
                  <a:pt x="0" y="14261"/>
                </a:moveTo>
                <a:lnTo>
                  <a:pt x="14261" y="0"/>
                </a:lnTo>
                <a:lnTo>
                  <a:pt x="14261" y="310"/>
                </a:lnTo>
                <a:lnTo>
                  <a:pt x="310" y="14261"/>
                </a:lnTo>
                <a:lnTo>
                  <a:pt x="0" y="14261"/>
                </a:lnTo>
                <a:close/>
              </a:path>
            </a:pathLst>
          </a:custGeom>
          <a:solidFill>
            <a:srgbClr val="B9B9B9"/>
          </a:solidFill>
          <a:ln>
            <a:noFill/>
          </a:ln>
        </p:spPr>
      </p:sp>
      <p:sp>
        <p:nvSpPr>
          <p:cNvPr id="124" name="Freeform 87"/>
          <p:cNvSpPr/>
          <p:nvPr/>
        </p:nvSpPr>
        <p:spPr bwMode="auto">
          <a:xfrm>
            <a:off x="4122000" y="121320"/>
            <a:ext cx="5022720" cy="5022720"/>
          </a:xfrm>
          <a:custGeom>
            <a:avLst/>
            <a:gdLst/>
            <a:ahLst/>
            <a:cxnLst/>
            <a:rect l="0" t="0" r="r" b="b"/>
            <a:pathLst>
              <a:path w="13952" h="13952" extrusionOk="0">
                <a:moveTo>
                  <a:pt x="0" y="13951"/>
                </a:moveTo>
                <a:lnTo>
                  <a:pt x="13951" y="0"/>
                </a:lnTo>
                <a:lnTo>
                  <a:pt x="13951" y="310"/>
                </a:lnTo>
                <a:lnTo>
                  <a:pt x="310" y="13951"/>
                </a:lnTo>
                <a:lnTo>
                  <a:pt x="0" y="13951"/>
                </a:lnTo>
                <a:close/>
              </a:path>
            </a:pathLst>
          </a:custGeom>
          <a:solidFill>
            <a:srgbClr val="B8B8B8"/>
          </a:solidFill>
          <a:ln>
            <a:noFill/>
          </a:ln>
        </p:spPr>
      </p:sp>
      <p:sp>
        <p:nvSpPr>
          <p:cNvPr id="125" name="Freeform 88"/>
          <p:cNvSpPr/>
          <p:nvPr/>
        </p:nvSpPr>
        <p:spPr bwMode="auto">
          <a:xfrm>
            <a:off x="4233600" y="232920"/>
            <a:ext cx="4911120" cy="4911120"/>
          </a:xfrm>
          <a:custGeom>
            <a:avLst/>
            <a:gdLst/>
            <a:ahLst/>
            <a:cxnLst/>
            <a:rect l="0" t="0" r="r" b="b"/>
            <a:pathLst>
              <a:path w="13642" h="13642" extrusionOk="0">
                <a:moveTo>
                  <a:pt x="0" y="13641"/>
                </a:moveTo>
                <a:lnTo>
                  <a:pt x="13641" y="0"/>
                </a:lnTo>
                <a:lnTo>
                  <a:pt x="13641" y="310"/>
                </a:lnTo>
                <a:lnTo>
                  <a:pt x="310" y="13641"/>
                </a:lnTo>
                <a:lnTo>
                  <a:pt x="0" y="13641"/>
                </a:lnTo>
                <a:close/>
              </a:path>
            </a:pathLst>
          </a:custGeom>
          <a:solidFill>
            <a:srgbClr val="B7B7B7"/>
          </a:solidFill>
          <a:ln>
            <a:noFill/>
          </a:ln>
        </p:spPr>
      </p:sp>
      <p:sp>
        <p:nvSpPr>
          <p:cNvPr id="126" name="Freeform 89"/>
          <p:cNvSpPr/>
          <p:nvPr/>
        </p:nvSpPr>
        <p:spPr bwMode="auto">
          <a:xfrm>
            <a:off x="4345200" y="344520"/>
            <a:ext cx="4799520" cy="4799520"/>
          </a:xfrm>
          <a:custGeom>
            <a:avLst/>
            <a:gdLst/>
            <a:ahLst/>
            <a:cxnLst/>
            <a:rect l="0" t="0" r="r" b="b"/>
            <a:pathLst>
              <a:path w="13332" h="13332" extrusionOk="0">
                <a:moveTo>
                  <a:pt x="0" y="13331"/>
                </a:moveTo>
                <a:lnTo>
                  <a:pt x="13331" y="0"/>
                </a:lnTo>
                <a:lnTo>
                  <a:pt x="13331" y="310"/>
                </a:lnTo>
                <a:lnTo>
                  <a:pt x="310" y="13331"/>
                </a:lnTo>
                <a:lnTo>
                  <a:pt x="0" y="13331"/>
                </a:lnTo>
                <a:close/>
              </a:path>
            </a:pathLst>
          </a:custGeom>
          <a:solidFill>
            <a:srgbClr val="B6B6B6"/>
          </a:solidFill>
          <a:ln>
            <a:noFill/>
          </a:ln>
        </p:spPr>
      </p:sp>
      <p:sp>
        <p:nvSpPr>
          <p:cNvPr id="127" name="Freeform 90"/>
          <p:cNvSpPr/>
          <p:nvPr/>
        </p:nvSpPr>
        <p:spPr bwMode="auto">
          <a:xfrm>
            <a:off x="4456800" y="456120"/>
            <a:ext cx="4687920" cy="4687920"/>
          </a:xfrm>
          <a:custGeom>
            <a:avLst/>
            <a:gdLst/>
            <a:ahLst/>
            <a:cxnLst/>
            <a:rect l="0" t="0" r="r" b="b"/>
            <a:pathLst>
              <a:path w="13022" h="13022" extrusionOk="0">
                <a:moveTo>
                  <a:pt x="0" y="13021"/>
                </a:moveTo>
                <a:lnTo>
                  <a:pt x="13021" y="0"/>
                </a:lnTo>
                <a:lnTo>
                  <a:pt x="13021" y="310"/>
                </a:lnTo>
                <a:lnTo>
                  <a:pt x="310" y="13021"/>
                </a:lnTo>
                <a:lnTo>
                  <a:pt x="0" y="13021"/>
                </a:lnTo>
                <a:close/>
              </a:path>
            </a:pathLst>
          </a:custGeom>
          <a:solidFill>
            <a:srgbClr val="B5B5B5"/>
          </a:solidFill>
          <a:ln>
            <a:noFill/>
          </a:ln>
        </p:spPr>
      </p:sp>
      <p:sp>
        <p:nvSpPr>
          <p:cNvPr id="128" name="Freeform 91"/>
          <p:cNvSpPr/>
          <p:nvPr/>
        </p:nvSpPr>
        <p:spPr bwMode="auto">
          <a:xfrm>
            <a:off x="4568400" y="567720"/>
            <a:ext cx="4576320" cy="4576320"/>
          </a:xfrm>
          <a:custGeom>
            <a:avLst/>
            <a:gdLst/>
            <a:ahLst/>
            <a:cxnLst/>
            <a:rect l="0" t="0" r="r" b="b"/>
            <a:pathLst>
              <a:path w="12712" h="12712" extrusionOk="0">
                <a:moveTo>
                  <a:pt x="0" y="12711"/>
                </a:moveTo>
                <a:lnTo>
                  <a:pt x="12711" y="0"/>
                </a:lnTo>
                <a:lnTo>
                  <a:pt x="12711" y="310"/>
                </a:lnTo>
                <a:lnTo>
                  <a:pt x="310" y="12711"/>
                </a:lnTo>
                <a:lnTo>
                  <a:pt x="0" y="12711"/>
                </a:lnTo>
                <a:close/>
              </a:path>
            </a:pathLst>
          </a:custGeom>
          <a:solidFill>
            <a:srgbClr val="B4B4B4"/>
          </a:solidFill>
          <a:ln>
            <a:noFill/>
          </a:ln>
        </p:spPr>
      </p:sp>
      <p:sp>
        <p:nvSpPr>
          <p:cNvPr id="129" name="Freeform 92"/>
          <p:cNvSpPr/>
          <p:nvPr/>
        </p:nvSpPr>
        <p:spPr bwMode="auto">
          <a:xfrm>
            <a:off x="4680000" y="679320"/>
            <a:ext cx="4464720" cy="4464720"/>
          </a:xfrm>
          <a:custGeom>
            <a:avLst/>
            <a:gdLst/>
            <a:ahLst/>
            <a:cxnLst/>
            <a:rect l="0" t="0" r="r" b="b"/>
            <a:pathLst>
              <a:path w="12402" h="12402" extrusionOk="0">
                <a:moveTo>
                  <a:pt x="0" y="12401"/>
                </a:moveTo>
                <a:lnTo>
                  <a:pt x="12401" y="0"/>
                </a:lnTo>
                <a:lnTo>
                  <a:pt x="12401" y="310"/>
                </a:lnTo>
                <a:lnTo>
                  <a:pt x="310" y="12401"/>
                </a:lnTo>
                <a:lnTo>
                  <a:pt x="0" y="12401"/>
                </a:lnTo>
                <a:close/>
              </a:path>
            </a:pathLst>
          </a:custGeom>
          <a:solidFill>
            <a:srgbClr val="B4B4B4"/>
          </a:solidFill>
          <a:ln>
            <a:noFill/>
          </a:ln>
        </p:spPr>
      </p:sp>
      <p:sp>
        <p:nvSpPr>
          <p:cNvPr id="130" name="Freeform 93"/>
          <p:cNvSpPr/>
          <p:nvPr/>
        </p:nvSpPr>
        <p:spPr bwMode="auto">
          <a:xfrm>
            <a:off x="4791600" y="790920"/>
            <a:ext cx="4353120" cy="4353120"/>
          </a:xfrm>
          <a:custGeom>
            <a:avLst/>
            <a:gdLst/>
            <a:ahLst/>
            <a:cxnLst/>
            <a:rect l="0" t="0" r="r" b="b"/>
            <a:pathLst>
              <a:path w="12092" h="12092" extrusionOk="0">
                <a:moveTo>
                  <a:pt x="0" y="12091"/>
                </a:moveTo>
                <a:lnTo>
                  <a:pt x="12091" y="0"/>
                </a:lnTo>
                <a:lnTo>
                  <a:pt x="12091" y="310"/>
                </a:lnTo>
                <a:lnTo>
                  <a:pt x="310" y="12091"/>
                </a:lnTo>
                <a:lnTo>
                  <a:pt x="0" y="12091"/>
                </a:lnTo>
                <a:close/>
              </a:path>
            </a:pathLst>
          </a:custGeom>
          <a:solidFill>
            <a:srgbClr val="B3B3B3"/>
          </a:solidFill>
          <a:ln>
            <a:noFill/>
          </a:ln>
        </p:spPr>
      </p:sp>
      <p:sp>
        <p:nvSpPr>
          <p:cNvPr id="131" name="Freeform 94"/>
          <p:cNvSpPr/>
          <p:nvPr/>
        </p:nvSpPr>
        <p:spPr bwMode="auto">
          <a:xfrm>
            <a:off x="4903200" y="902520"/>
            <a:ext cx="4241520" cy="4241520"/>
          </a:xfrm>
          <a:custGeom>
            <a:avLst/>
            <a:gdLst/>
            <a:ahLst/>
            <a:cxnLst/>
            <a:rect l="0" t="0" r="r" b="b"/>
            <a:pathLst>
              <a:path w="11782" h="11782" extrusionOk="0">
                <a:moveTo>
                  <a:pt x="0" y="11781"/>
                </a:moveTo>
                <a:lnTo>
                  <a:pt x="11781" y="0"/>
                </a:lnTo>
                <a:lnTo>
                  <a:pt x="11781" y="310"/>
                </a:lnTo>
                <a:lnTo>
                  <a:pt x="310" y="11781"/>
                </a:lnTo>
                <a:lnTo>
                  <a:pt x="0" y="11781"/>
                </a:lnTo>
                <a:close/>
              </a:path>
            </a:pathLst>
          </a:custGeom>
          <a:solidFill>
            <a:srgbClr val="B2B2B2"/>
          </a:solidFill>
          <a:ln>
            <a:noFill/>
          </a:ln>
        </p:spPr>
      </p:sp>
      <p:sp>
        <p:nvSpPr>
          <p:cNvPr id="132" name="Freeform 95"/>
          <p:cNvSpPr/>
          <p:nvPr/>
        </p:nvSpPr>
        <p:spPr bwMode="auto">
          <a:xfrm>
            <a:off x="5014800" y="1014120"/>
            <a:ext cx="4129920" cy="4129920"/>
          </a:xfrm>
          <a:custGeom>
            <a:avLst/>
            <a:gdLst/>
            <a:ahLst/>
            <a:cxnLst/>
            <a:rect l="0" t="0" r="r" b="b"/>
            <a:pathLst>
              <a:path w="11472" h="11472" extrusionOk="0">
                <a:moveTo>
                  <a:pt x="0" y="11471"/>
                </a:moveTo>
                <a:lnTo>
                  <a:pt x="11471" y="0"/>
                </a:lnTo>
                <a:lnTo>
                  <a:pt x="11471" y="310"/>
                </a:lnTo>
                <a:lnTo>
                  <a:pt x="310" y="11471"/>
                </a:lnTo>
                <a:lnTo>
                  <a:pt x="0" y="11471"/>
                </a:lnTo>
                <a:close/>
              </a:path>
            </a:pathLst>
          </a:custGeom>
          <a:solidFill>
            <a:srgbClr val="B1B1B1"/>
          </a:solidFill>
          <a:ln>
            <a:noFill/>
          </a:ln>
        </p:spPr>
      </p:sp>
      <p:sp>
        <p:nvSpPr>
          <p:cNvPr id="133" name="Freeform 96"/>
          <p:cNvSpPr/>
          <p:nvPr/>
        </p:nvSpPr>
        <p:spPr bwMode="auto">
          <a:xfrm>
            <a:off x="5126400" y="1125720"/>
            <a:ext cx="4018320" cy="4018320"/>
          </a:xfrm>
          <a:custGeom>
            <a:avLst/>
            <a:gdLst/>
            <a:ahLst/>
            <a:cxnLst/>
            <a:rect l="0" t="0" r="r" b="b"/>
            <a:pathLst>
              <a:path w="11162" h="11162" extrusionOk="0">
                <a:moveTo>
                  <a:pt x="0" y="11161"/>
                </a:moveTo>
                <a:lnTo>
                  <a:pt x="11161" y="0"/>
                </a:lnTo>
                <a:lnTo>
                  <a:pt x="11161" y="310"/>
                </a:lnTo>
                <a:lnTo>
                  <a:pt x="310" y="11161"/>
                </a:lnTo>
                <a:lnTo>
                  <a:pt x="0" y="1116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</p:sp>
      <p:sp>
        <p:nvSpPr>
          <p:cNvPr id="134" name="Freeform 97"/>
          <p:cNvSpPr/>
          <p:nvPr/>
        </p:nvSpPr>
        <p:spPr bwMode="auto">
          <a:xfrm>
            <a:off x="5238000" y="1237320"/>
            <a:ext cx="3906720" cy="3906720"/>
          </a:xfrm>
          <a:custGeom>
            <a:avLst/>
            <a:gdLst/>
            <a:ahLst/>
            <a:cxnLst/>
            <a:rect l="0" t="0" r="r" b="b"/>
            <a:pathLst>
              <a:path w="10852" h="10852" extrusionOk="0">
                <a:moveTo>
                  <a:pt x="0" y="10851"/>
                </a:moveTo>
                <a:lnTo>
                  <a:pt x="10851" y="0"/>
                </a:lnTo>
                <a:lnTo>
                  <a:pt x="10851" y="310"/>
                </a:lnTo>
                <a:lnTo>
                  <a:pt x="310" y="10851"/>
                </a:lnTo>
                <a:lnTo>
                  <a:pt x="0" y="10851"/>
                </a:lnTo>
                <a:close/>
              </a:path>
            </a:pathLst>
          </a:custGeom>
          <a:solidFill>
            <a:srgbClr val="AFAFAF"/>
          </a:solidFill>
          <a:ln>
            <a:noFill/>
          </a:ln>
        </p:spPr>
      </p:sp>
      <p:sp>
        <p:nvSpPr>
          <p:cNvPr id="135" name="Freeform 98"/>
          <p:cNvSpPr/>
          <p:nvPr/>
        </p:nvSpPr>
        <p:spPr bwMode="auto">
          <a:xfrm>
            <a:off x="5349600" y="1348920"/>
            <a:ext cx="3795120" cy="3795120"/>
          </a:xfrm>
          <a:custGeom>
            <a:avLst/>
            <a:gdLst/>
            <a:ahLst/>
            <a:cxnLst/>
            <a:rect l="0" t="0" r="r" b="b"/>
            <a:pathLst>
              <a:path w="10542" h="10542" extrusionOk="0">
                <a:moveTo>
                  <a:pt x="0" y="10541"/>
                </a:moveTo>
                <a:lnTo>
                  <a:pt x="10541" y="0"/>
                </a:lnTo>
                <a:lnTo>
                  <a:pt x="10541" y="310"/>
                </a:lnTo>
                <a:lnTo>
                  <a:pt x="310" y="10541"/>
                </a:lnTo>
                <a:lnTo>
                  <a:pt x="0" y="10541"/>
                </a:lnTo>
                <a:close/>
              </a:path>
            </a:pathLst>
          </a:custGeom>
          <a:solidFill>
            <a:srgbClr val="AEAEAE"/>
          </a:solidFill>
          <a:ln>
            <a:noFill/>
          </a:ln>
        </p:spPr>
      </p:sp>
      <p:sp>
        <p:nvSpPr>
          <p:cNvPr id="136" name="Freeform 99"/>
          <p:cNvSpPr/>
          <p:nvPr/>
        </p:nvSpPr>
        <p:spPr bwMode="auto">
          <a:xfrm>
            <a:off x="5461200" y="1460520"/>
            <a:ext cx="3683519" cy="3683519"/>
          </a:xfrm>
          <a:custGeom>
            <a:avLst/>
            <a:gdLst/>
            <a:ahLst/>
            <a:cxnLst/>
            <a:rect l="0" t="0" r="r" b="b"/>
            <a:pathLst>
              <a:path w="10232" h="10232" extrusionOk="0">
                <a:moveTo>
                  <a:pt x="0" y="10231"/>
                </a:moveTo>
                <a:lnTo>
                  <a:pt x="10231" y="0"/>
                </a:lnTo>
                <a:lnTo>
                  <a:pt x="10231" y="310"/>
                </a:lnTo>
                <a:lnTo>
                  <a:pt x="311" y="10231"/>
                </a:lnTo>
                <a:lnTo>
                  <a:pt x="0" y="10231"/>
                </a:lnTo>
                <a:close/>
              </a:path>
            </a:pathLst>
          </a:custGeom>
          <a:solidFill>
            <a:srgbClr val="AEAEAE"/>
          </a:solidFill>
          <a:ln>
            <a:noFill/>
          </a:ln>
        </p:spPr>
      </p:sp>
      <p:sp>
        <p:nvSpPr>
          <p:cNvPr id="137" name="Freeform 100"/>
          <p:cNvSpPr/>
          <p:nvPr/>
        </p:nvSpPr>
        <p:spPr bwMode="auto">
          <a:xfrm>
            <a:off x="5572800" y="1572120"/>
            <a:ext cx="3571920" cy="3571920"/>
          </a:xfrm>
          <a:custGeom>
            <a:avLst/>
            <a:gdLst/>
            <a:ahLst/>
            <a:cxnLst/>
            <a:rect l="0" t="0" r="r" b="b"/>
            <a:pathLst>
              <a:path w="9922" h="9922" extrusionOk="0">
                <a:moveTo>
                  <a:pt x="0" y="9921"/>
                </a:moveTo>
                <a:lnTo>
                  <a:pt x="9921" y="0"/>
                </a:lnTo>
                <a:lnTo>
                  <a:pt x="9921" y="310"/>
                </a:lnTo>
                <a:lnTo>
                  <a:pt x="310" y="9921"/>
                </a:lnTo>
                <a:lnTo>
                  <a:pt x="0" y="9921"/>
                </a:lnTo>
                <a:close/>
              </a:path>
            </a:pathLst>
          </a:custGeom>
          <a:solidFill>
            <a:srgbClr val="ADADAD"/>
          </a:solidFill>
          <a:ln>
            <a:noFill/>
          </a:ln>
        </p:spPr>
      </p:sp>
      <p:sp>
        <p:nvSpPr>
          <p:cNvPr id="138" name="Freeform 101"/>
          <p:cNvSpPr/>
          <p:nvPr/>
        </p:nvSpPr>
        <p:spPr bwMode="auto">
          <a:xfrm>
            <a:off x="5684400" y="1683720"/>
            <a:ext cx="3460320" cy="3460320"/>
          </a:xfrm>
          <a:custGeom>
            <a:avLst/>
            <a:gdLst/>
            <a:ahLst/>
            <a:cxnLst/>
            <a:rect l="0" t="0" r="r" b="b"/>
            <a:pathLst>
              <a:path w="9612" h="9612" extrusionOk="0">
                <a:moveTo>
                  <a:pt x="0" y="9611"/>
                </a:moveTo>
                <a:lnTo>
                  <a:pt x="9611" y="0"/>
                </a:lnTo>
                <a:lnTo>
                  <a:pt x="9611" y="311"/>
                </a:lnTo>
                <a:lnTo>
                  <a:pt x="310" y="9611"/>
                </a:lnTo>
                <a:lnTo>
                  <a:pt x="0" y="9611"/>
                </a:lnTo>
                <a:close/>
              </a:path>
            </a:pathLst>
          </a:custGeom>
          <a:solidFill>
            <a:srgbClr val="ACACAC"/>
          </a:solidFill>
          <a:ln>
            <a:noFill/>
          </a:ln>
        </p:spPr>
      </p:sp>
      <p:sp>
        <p:nvSpPr>
          <p:cNvPr id="139" name="Freeform 102"/>
          <p:cNvSpPr/>
          <p:nvPr/>
        </p:nvSpPr>
        <p:spPr bwMode="auto">
          <a:xfrm>
            <a:off x="5796000" y="1795320"/>
            <a:ext cx="3348720" cy="3348720"/>
          </a:xfrm>
          <a:custGeom>
            <a:avLst/>
            <a:gdLst/>
            <a:ahLst/>
            <a:cxnLst/>
            <a:rect l="0" t="0" r="r" b="b"/>
            <a:pathLst>
              <a:path w="9302" h="9302" extrusionOk="0">
                <a:moveTo>
                  <a:pt x="0" y="9301"/>
                </a:moveTo>
                <a:lnTo>
                  <a:pt x="9301" y="0"/>
                </a:lnTo>
                <a:lnTo>
                  <a:pt x="9301" y="155"/>
                </a:lnTo>
                <a:lnTo>
                  <a:pt x="155" y="9301"/>
                </a:lnTo>
                <a:lnTo>
                  <a:pt x="0" y="9301"/>
                </a:lnTo>
                <a:close/>
              </a:path>
            </a:pathLst>
          </a:custGeom>
          <a:solidFill>
            <a:srgbClr val="AAAAAA"/>
          </a:solidFill>
          <a:ln>
            <a:noFill/>
          </a:ln>
        </p:spPr>
      </p:sp>
      <p:sp>
        <p:nvSpPr>
          <p:cNvPr id="140" name="Freeform 103"/>
          <p:cNvSpPr/>
          <p:nvPr/>
        </p:nvSpPr>
        <p:spPr bwMode="auto">
          <a:xfrm>
            <a:off x="5851800" y="1851120"/>
            <a:ext cx="3292920" cy="3292920"/>
          </a:xfrm>
          <a:custGeom>
            <a:avLst/>
            <a:gdLst/>
            <a:ahLst/>
            <a:cxnLst/>
            <a:rect l="0" t="0" r="r" b="b"/>
            <a:pathLst>
              <a:path w="9147" h="9147" extrusionOk="0">
                <a:moveTo>
                  <a:pt x="0" y="9146"/>
                </a:moveTo>
                <a:lnTo>
                  <a:pt x="9146" y="0"/>
                </a:lnTo>
                <a:lnTo>
                  <a:pt x="9146" y="155"/>
                </a:lnTo>
                <a:lnTo>
                  <a:pt x="155" y="9146"/>
                </a:lnTo>
                <a:lnTo>
                  <a:pt x="0" y="9146"/>
                </a:lnTo>
                <a:close/>
              </a:path>
            </a:pathLst>
          </a:custGeom>
          <a:solidFill>
            <a:srgbClr val="A9A9A9"/>
          </a:solidFill>
          <a:ln>
            <a:noFill/>
          </a:ln>
        </p:spPr>
      </p:sp>
      <p:sp>
        <p:nvSpPr>
          <p:cNvPr id="141" name="Freeform 104"/>
          <p:cNvSpPr/>
          <p:nvPr/>
        </p:nvSpPr>
        <p:spPr bwMode="auto">
          <a:xfrm>
            <a:off x="5907600" y="1906920"/>
            <a:ext cx="3237120" cy="3237120"/>
          </a:xfrm>
          <a:custGeom>
            <a:avLst/>
            <a:gdLst/>
            <a:ahLst/>
            <a:cxnLst/>
            <a:rect l="0" t="0" r="r" b="b"/>
            <a:pathLst>
              <a:path w="8992" h="8992" extrusionOk="0">
                <a:moveTo>
                  <a:pt x="0" y="8991"/>
                </a:moveTo>
                <a:lnTo>
                  <a:pt x="8991" y="0"/>
                </a:lnTo>
                <a:lnTo>
                  <a:pt x="8991" y="155"/>
                </a:lnTo>
                <a:lnTo>
                  <a:pt x="155" y="8991"/>
                </a:lnTo>
                <a:lnTo>
                  <a:pt x="0" y="8991"/>
                </a:lnTo>
                <a:close/>
              </a:path>
            </a:pathLst>
          </a:custGeom>
          <a:solidFill>
            <a:srgbClr val="A8A8A8"/>
          </a:solidFill>
          <a:ln>
            <a:noFill/>
          </a:ln>
        </p:spPr>
      </p:sp>
      <p:sp>
        <p:nvSpPr>
          <p:cNvPr id="142" name="Freeform 105"/>
          <p:cNvSpPr/>
          <p:nvPr/>
        </p:nvSpPr>
        <p:spPr bwMode="auto">
          <a:xfrm>
            <a:off x="5963400" y="1962720"/>
            <a:ext cx="3181320" cy="3181320"/>
          </a:xfrm>
          <a:custGeom>
            <a:avLst/>
            <a:gdLst/>
            <a:ahLst/>
            <a:cxnLst/>
            <a:rect l="0" t="0" r="r" b="b"/>
            <a:pathLst>
              <a:path w="8837" h="8837" extrusionOk="0">
                <a:moveTo>
                  <a:pt x="0" y="8836"/>
                </a:moveTo>
                <a:lnTo>
                  <a:pt x="8836" y="0"/>
                </a:lnTo>
                <a:lnTo>
                  <a:pt x="8836" y="155"/>
                </a:lnTo>
                <a:lnTo>
                  <a:pt x="155" y="8836"/>
                </a:lnTo>
                <a:lnTo>
                  <a:pt x="0" y="8836"/>
                </a:lnTo>
                <a:close/>
              </a:path>
            </a:pathLst>
          </a:custGeom>
          <a:solidFill>
            <a:srgbClr val="A6A6A6"/>
          </a:solidFill>
          <a:ln>
            <a:noFill/>
          </a:ln>
        </p:spPr>
      </p:sp>
      <p:sp>
        <p:nvSpPr>
          <p:cNvPr id="143" name="Freeform 106"/>
          <p:cNvSpPr/>
          <p:nvPr/>
        </p:nvSpPr>
        <p:spPr bwMode="auto">
          <a:xfrm>
            <a:off x="6019200" y="2018520"/>
            <a:ext cx="3125519" cy="3125519"/>
          </a:xfrm>
          <a:custGeom>
            <a:avLst/>
            <a:gdLst/>
            <a:ahLst/>
            <a:cxnLst/>
            <a:rect l="0" t="0" r="r" b="b"/>
            <a:pathLst>
              <a:path w="8682" h="8682" extrusionOk="0">
                <a:moveTo>
                  <a:pt x="0" y="8681"/>
                </a:moveTo>
                <a:lnTo>
                  <a:pt x="8681" y="0"/>
                </a:lnTo>
                <a:lnTo>
                  <a:pt x="8681" y="155"/>
                </a:lnTo>
                <a:lnTo>
                  <a:pt x="155" y="8681"/>
                </a:lnTo>
                <a:lnTo>
                  <a:pt x="0" y="8681"/>
                </a:lnTo>
                <a:close/>
              </a:path>
            </a:pathLst>
          </a:custGeom>
          <a:solidFill>
            <a:srgbClr val="A4A4A4"/>
          </a:solidFill>
          <a:ln>
            <a:noFill/>
          </a:ln>
        </p:spPr>
      </p:sp>
      <p:sp>
        <p:nvSpPr>
          <p:cNvPr id="144" name="Freeform 107"/>
          <p:cNvSpPr/>
          <p:nvPr/>
        </p:nvSpPr>
        <p:spPr bwMode="auto">
          <a:xfrm>
            <a:off x="6075000" y="2074320"/>
            <a:ext cx="3069720" cy="3069720"/>
          </a:xfrm>
          <a:custGeom>
            <a:avLst/>
            <a:gdLst/>
            <a:ahLst/>
            <a:cxnLst/>
            <a:rect l="0" t="0" r="r" b="b"/>
            <a:pathLst>
              <a:path w="8527" h="8527" extrusionOk="0">
                <a:moveTo>
                  <a:pt x="0" y="8526"/>
                </a:moveTo>
                <a:lnTo>
                  <a:pt x="8526" y="0"/>
                </a:lnTo>
                <a:lnTo>
                  <a:pt x="8526" y="155"/>
                </a:lnTo>
                <a:lnTo>
                  <a:pt x="155" y="8526"/>
                </a:lnTo>
                <a:lnTo>
                  <a:pt x="0" y="8526"/>
                </a:lnTo>
                <a:close/>
              </a:path>
            </a:pathLst>
          </a:custGeom>
          <a:solidFill>
            <a:srgbClr val="A2A2A2"/>
          </a:solidFill>
          <a:ln>
            <a:noFill/>
          </a:ln>
        </p:spPr>
      </p:sp>
      <p:sp>
        <p:nvSpPr>
          <p:cNvPr id="145" name="Freeform 108"/>
          <p:cNvSpPr/>
          <p:nvPr/>
        </p:nvSpPr>
        <p:spPr bwMode="auto">
          <a:xfrm>
            <a:off x="6130800" y="2130120"/>
            <a:ext cx="3013920" cy="3013920"/>
          </a:xfrm>
          <a:custGeom>
            <a:avLst/>
            <a:gdLst/>
            <a:ahLst/>
            <a:cxnLst/>
            <a:rect l="0" t="0" r="r" b="b"/>
            <a:pathLst>
              <a:path w="8372" h="8372" extrusionOk="0">
                <a:moveTo>
                  <a:pt x="0" y="8371"/>
                </a:moveTo>
                <a:lnTo>
                  <a:pt x="8371" y="0"/>
                </a:lnTo>
                <a:lnTo>
                  <a:pt x="8371" y="155"/>
                </a:lnTo>
                <a:lnTo>
                  <a:pt x="155" y="8371"/>
                </a:lnTo>
                <a:lnTo>
                  <a:pt x="0" y="8371"/>
                </a:lnTo>
                <a:close/>
              </a:path>
            </a:pathLst>
          </a:custGeom>
          <a:solidFill>
            <a:srgbClr val="A1A1A1"/>
          </a:solidFill>
          <a:ln>
            <a:noFill/>
          </a:ln>
        </p:spPr>
      </p:sp>
      <p:sp>
        <p:nvSpPr>
          <p:cNvPr id="146" name="Freeform 109"/>
          <p:cNvSpPr/>
          <p:nvPr/>
        </p:nvSpPr>
        <p:spPr bwMode="auto">
          <a:xfrm>
            <a:off x="6186600" y="2185920"/>
            <a:ext cx="2958120" cy="2958120"/>
          </a:xfrm>
          <a:custGeom>
            <a:avLst/>
            <a:gdLst/>
            <a:ahLst/>
            <a:cxnLst/>
            <a:rect l="0" t="0" r="r" b="b"/>
            <a:pathLst>
              <a:path w="8217" h="8217" extrusionOk="0">
                <a:moveTo>
                  <a:pt x="0" y="8216"/>
                </a:moveTo>
                <a:lnTo>
                  <a:pt x="8216" y="0"/>
                </a:lnTo>
                <a:lnTo>
                  <a:pt x="8216" y="155"/>
                </a:lnTo>
                <a:lnTo>
                  <a:pt x="155" y="8216"/>
                </a:lnTo>
                <a:lnTo>
                  <a:pt x="0" y="8216"/>
                </a:lnTo>
                <a:close/>
              </a:path>
            </a:pathLst>
          </a:custGeom>
          <a:solidFill>
            <a:srgbClr val="9F9F9F"/>
          </a:solidFill>
          <a:ln>
            <a:noFill/>
          </a:ln>
        </p:spPr>
      </p:sp>
      <p:sp>
        <p:nvSpPr>
          <p:cNvPr id="147" name="Freeform 110"/>
          <p:cNvSpPr/>
          <p:nvPr/>
        </p:nvSpPr>
        <p:spPr bwMode="auto">
          <a:xfrm>
            <a:off x="6242400" y="2241720"/>
            <a:ext cx="2902320" cy="2902320"/>
          </a:xfrm>
          <a:custGeom>
            <a:avLst/>
            <a:gdLst/>
            <a:ahLst/>
            <a:cxnLst/>
            <a:rect l="0" t="0" r="r" b="b"/>
            <a:pathLst>
              <a:path w="8062" h="8062" extrusionOk="0">
                <a:moveTo>
                  <a:pt x="0" y="8061"/>
                </a:moveTo>
                <a:lnTo>
                  <a:pt x="8061" y="0"/>
                </a:lnTo>
                <a:lnTo>
                  <a:pt x="8061" y="155"/>
                </a:lnTo>
                <a:lnTo>
                  <a:pt x="155" y="8061"/>
                </a:lnTo>
                <a:lnTo>
                  <a:pt x="0" y="8061"/>
                </a:lnTo>
                <a:close/>
              </a:path>
            </a:pathLst>
          </a:custGeom>
          <a:solidFill>
            <a:srgbClr val="9D9D9D"/>
          </a:solidFill>
          <a:ln>
            <a:noFill/>
          </a:ln>
        </p:spPr>
      </p:sp>
      <p:sp>
        <p:nvSpPr>
          <p:cNvPr id="148" name="Freeform 111"/>
          <p:cNvSpPr/>
          <p:nvPr/>
        </p:nvSpPr>
        <p:spPr bwMode="auto">
          <a:xfrm>
            <a:off x="6298200" y="2297520"/>
            <a:ext cx="2846519" cy="2846519"/>
          </a:xfrm>
          <a:custGeom>
            <a:avLst/>
            <a:gdLst/>
            <a:ahLst/>
            <a:cxnLst/>
            <a:rect l="0" t="0" r="r" b="b"/>
            <a:pathLst>
              <a:path w="7907" h="7907" extrusionOk="0">
                <a:moveTo>
                  <a:pt x="0" y="7906"/>
                </a:moveTo>
                <a:lnTo>
                  <a:pt x="7906" y="0"/>
                </a:lnTo>
                <a:lnTo>
                  <a:pt x="7906" y="155"/>
                </a:lnTo>
                <a:lnTo>
                  <a:pt x="155" y="7906"/>
                </a:lnTo>
                <a:lnTo>
                  <a:pt x="0" y="7906"/>
                </a:lnTo>
                <a:close/>
              </a:path>
            </a:pathLst>
          </a:custGeom>
          <a:solidFill>
            <a:srgbClr val="9B9B9B"/>
          </a:solidFill>
          <a:ln>
            <a:noFill/>
          </a:ln>
        </p:spPr>
      </p:sp>
      <p:sp>
        <p:nvSpPr>
          <p:cNvPr id="149" name="Freeform 112"/>
          <p:cNvSpPr/>
          <p:nvPr/>
        </p:nvSpPr>
        <p:spPr bwMode="auto">
          <a:xfrm>
            <a:off x="6354000" y="2353320"/>
            <a:ext cx="2790720" cy="2790720"/>
          </a:xfrm>
          <a:custGeom>
            <a:avLst/>
            <a:gdLst/>
            <a:ahLst/>
            <a:cxnLst/>
            <a:rect l="0" t="0" r="r" b="b"/>
            <a:pathLst>
              <a:path w="7752" h="7752" extrusionOk="0">
                <a:moveTo>
                  <a:pt x="0" y="7751"/>
                </a:moveTo>
                <a:lnTo>
                  <a:pt x="7751" y="0"/>
                </a:lnTo>
                <a:lnTo>
                  <a:pt x="7751" y="155"/>
                </a:lnTo>
                <a:lnTo>
                  <a:pt x="155" y="7751"/>
                </a:lnTo>
                <a:lnTo>
                  <a:pt x="0" y="7751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</p:sp>
      <p:sp>
        <p:nvSpPr>
          <p:cNvPr id="150" name="Freeform 113"/>
          <p:cNvSpPr/>
          <p:nvPr/>
        </p:nvSpPr>
        <p:spPr bwMode="auto">
          <a:xfrm>
            <a:off x="6409800" y="2409120"/>
            <a:ext cx="2734920" cy="2734920"/>
          </a:xfrm>
          <a:custGeom>
            <a:avLst/>
            <a:gdLst/>
            <a:ahLst/>
            <a:cxnLst/>
            <a:rect l="0" t="0" r="r" b="b"/>
            <a:pathLst>
              <a:path w="7597" h="7597" extrusionOk="0">
                <a:moveTo>
                  <a:pt x="0" y="7596"/>
                </a:moveTo>
                <a:lnTo>
                  <a:pt x="7596" y="0"/>
                </a:lnTo>
                <a:lnTo>
                  <a:pt x="7596" y="155"/>
                </a:lnTo>
                <a:lnTo>
                  <a:pt x="155" y="7596"/>
                </a:lnTo>
                <a:lnTo>
                  <a:pt x="0" y="7596"/>
                </a:lnTo>
                <a:close/>
              </a:path>
            </a:pathLst>
          </a:custGeom>
          <a:solidFill>
            <a:srgbClr val="989898"/>
          </a:solidFill>
          <a:ln>
            <a:noFill/>
          </a:ln>
        </p:spPr>
      </p:sp>
      <p:sp>
        <p:nvSpPr>
          <p:cNvPr id="151" name="Freeform 114"/>
          <p:cNvSpPr/>
          <p:nvPr/>
        </p:nvSpPr>
        <p:spPr bwMode="auto">
          <a:xfrm>
            <a:off x="6465600" y="2464920"/>
            <a:ext cx="2679120" cy="2679120"/>
          </a:xfrm>
          <a:custGeom>
            <a:avLst/>
            <a:gdLst/>
            <a:ahLst/>
            <a:cxnLst/>
            <a:rect l="0" t="0" r="r" b="b"/>
            <a:pathLst>
              <a:path w="7442" h="7442" extrusionOk="0">
                <a:moveTo>
                  <a:pt x="0" y="7441"/>
                </a:moveTo>
                <a:lnTo>
                  <a:pt x="7441" y="0"/>
                </a:lnTo>
                <a:lnTo>
                  <a:pt x="7441" y="155"/>
                </a:lnTo>
                <a:lnTo>
                  <a:pt x="155" y="7441"/>
                </a:lnTo>
                <a:lnTo>
                  <a:pt x="0" y="7441"/>
                </a:lnTo>
                <a:close/>
              </a:path>
            </a:pathLst>
          </a:custGeom>
          <a:solidFill>
            <a:srgbClr val="969696"/>
          </a:solidFill>
          <a:ln>
            <a:noFill/>
          </a:ln>
        </p:spPr>
      </p:sp>
      <p:sp>
        <p:nvSpPr>
          <p:cNvPr id="152" name="Freeform 115"/>
          <p:cNvSpPr/>
          <p:nvPr/>
        </p:nvSpPr>
        <p:spPr bwMode="auto">
          <a:xfrm>
            <a:off x="6521400" y="2520720"/>
            <a:ext cx="2623320" cy="2623320"/>
          </a:xfrm>
          <a:custGeom>
            <a:avLst/>
            <a:gdLst/>
            <a:ahLst/>
            <a:cxnLst/>
            <a:rect l="0" t="0" r="r" b="b"/>
            <a:pathLst>
              <a:path w="7287" h="7287" extrusionOk="0">
                <a:moveTo>
                  <a:pt x="0" y="7286"/>
                </a:moveTo>
                <a:lnTo>
                  <a:pt x="7286" y="0"/>
                </a:lnTo>
                <a:lnTo>
                  <a:pt x="7286" y="155"/>
                </a:lnTo>
                <a:lnTo>
                  <a:pt x="156" y="7286"/>
                </a:lnTo>
                <a:lnTo>
                  <a:pt x="0" y="7286"/>
                </a:lnTo>
                <a:close/>
              </a:path>
            </a:pathLst>
          </a:custGeom>
          <a:solidFill>
            <a:srgbClr val="949494"/>
          </a:solidFill>
          <a:ln>
            <a:noFill/>
          </a:ln>
        </p:spPr>
      </p:sp>
      <p:sp>
        <p:nvSpPr>
          <p:cNvPr id="153" name="Freeform 116"/>
          <p:cNvSpPr/>
          <p:nvPr/>
        </p:nvSpPr>
        <p:spPr bwMode="auto">
          <a:xfrm>
            <a:off x="6577200" y="2576519"/>
            <a:ext cx="2567519" cy="2567519"/>
          </a:xfrm>
          <a:custGeom>
            <a:avLst/>
            <a:gdLst/>
            <a:ahLst/>
            <a:cxnLst/>
            <a:rect l="0" t="0" r="r" b="b"/>
            <a:pathLst>
              <a:path w="7132" h="7132" extrusionOk="0">
                <a:moveTo>
                  <a:pt x="0" y="7131"/>
                </a:moveTo>
                <a:lnTo>
                  <a:pt x="7131" y="0"/>
                </a:lnTo>
                <a:lnTo>
                  <a:pt x="7131" y="155"/>
                </a:lnTo>
                <a:lnTo>
                  <a:pt x="155" y="7131"/>
                </a:lnTo>
                <a:lnTo>
                  <a:pt x="0" y="7131"/>
                </a:lnTo>
                <a:close/>
              </a:path>
            </a:pathLst>
          </a:custGeom>
          <a:solidFill>
            <a:srgbClr val="929292"/>
          </a:solidFill>
          <a:ln>
            <a:noFill/>
          </a:ln>
        </p:spPr>
      </p:sp>
      <p:sp>
        <p:nvSpPr>
          <p:cNvPr id="154" name="Freeform 117"/>
          <p:cNvSpPr/>
          <p:nvPr/>
        </p:nvSpPr>
        <p:spPr bwMode="auto">
          <a:xfrm>
            <a:off x="6633000" y="2632320"/>
            <a:ext cx="2511720" cy="2511720"/>
          </a:xfrm>
          <a:custGeom>
            <a:avLst/>
            <a:gdLst/>
            <a:ahLst/>
            <a:cxnLst/>
            <a:rect l="0" t="0" r="r" b="b"/>
            <a:pathLst>
              <a:path w="6977" h="6977" extrusionOk="0">
                <a:moveTo>
                  <a:pt x="0" y="6976"/>
                </a:moveTo>
                <a:lnTo>
                  <a:pt x="6976" y="0"/>
                </a:lnTo>
                <a:lnTo>
                  <a:pt x="6976" y="155"/>
                </a:lnTo>
                <a:lnTo>
                  <a:pt x="155" y="6976"/>
                </a:lnTo>
                <a:lnTo>
                  <a:pt x="0" y="6976"/>
                </a:lnTo>
                <a:close/>
              </a:path>
            </a:pathLst>
          </a:custGeom>
          <a:solidFill>
            <a:srgbClr val="909090"/>
          </a:solidFill>
          <a:ln>
            <a:noFill/>
          </a:ln>
        </p:spPr>
      </p:sp>
      <p:sp>
        <p:nvSpPr>
          <p:cNvPr id="155" name="Freeform 118"/>
          <p:cNvSpPr/>
          <p:nvPr/>
        </p:nvSpPr>
        <p:spPr bwMode="auto">
          <a:xfrm>
            <a:off x="6688800" y="2688120"/>
            <a:ext cx="2455920" cy="2455920"/>
          </a:xfrm>
          <a:custGeom>
            <a:avLst/>
            <a:gdLst/>
            <a:ahLst/>
            <a:cxnLst/>
            <a:rect l="0" t="0" r="r" b="b"/>
            <a:pathLst>
              <a:path w="6822" h="6822" extrusionOk="0">
                <a:moveTo>
                  <a:pt x="0" y="6821"/>
                </a:moveTo>
                <a:lnTo>
                  <a:pt x="6821" y="0"/>
                </a:lnTo>
                <a:lnTo>
                  <a:pt x="6821" y="155"/>
                </a:lnTo>
                <a:lnTo>
                  <a:pt x="155" y="6821"/>
                </a:lnTo>
                <a:lnTo>
                  <a:pt x="0" y="6821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</p:spPr>
      </p:sp>
      <p:sp>
        <p:nvSpPr>
          <p:cNvPr id="156" name="Freeform 119"/>
          <p:cNvSpPr/>
          <p:nvPr/>
        </p:nvSpPr>
        <p:spPr bwMode="auto">
          <a:xfrm>
            <a:off x="6744600" y="2743920"/>
            <a:ext cx="2400120" cy="2400120"/>
          </a:xfrm>
          <a:custGeom>
            <a:avLst/>
            <a:gdLst/>
            <a:ahLst/>
            <a:cxnLst/>
            <a:rect l="0" t="0" r="r" b="b"/>
            <a:pathLst>
              <a:path w="6667" h="6667" extrusionOk="0">
                <a:moveTo>
                  <a:pt x="0" y="6666"/>
                </a:moveTo>
                <a:lnTo>
                  <a:pt x="6666" y="0"/>
                </a:lnTo>
                <a:lnTo>
                  <a:pt x="6666" y="155"/>
                </a:lnTo>
                <a:lnTo>
                  <a:pt x="155" y="6666"/>
                </a:lnTo>
                <a:lnTo>
                  <a:pt x="0" y="6666"/>
                </a:lnTo>
                <a:close/>
              </a:path>
            </a:pathLst>
          </a:custGeom>
          <a:solidFill>
            <a:srgbClr val="8D8D8D"/>
          </a:solidFill>
          <a:ln>
            <a:noFill/>
          </a:ln>
        </p:spPr>
      </p:sp>
      <p:sp>
        <p:nvSpPr>
          <p:cNvPr id="157" name="Freeform 120"/>
          <p:cNvSpPr/>
          <p:nvPr/>
        </p:nvSpPr>
        <p:spPr bwMode="auto">
          <a:xfrm>
            <a:off x="6800400" y="2799720"/>
            <a:ext cx="2344320" cy="2344320"/>
          </a:xfrm>
          <a:custGeom>
            <a:avLst/>
            <a:gdLst/>
            <a:ahLst/>
            <a:cxnLst/>
            <a:rect l="0" t="0" r="r" b="b"/>
            <a:pathLst>
              <a:path w="6512" h="6512" extrusionOk="0">
                <a:moveTo>
                  <a:pt x="0" y="6511"/>
                </a:moveTo>
                <a:lnTo>
                  <a:pt x="6511" y="0"/>
                </a:lnTo>
                <a:lnTo>
                  <a:pt x="6511" y="155"/>
                </a:lnTo>
                <a:lnTo>
                  <a:pt x="155" y="6511"/>
                </a:lnTo>
                <a:lnTo>
                  <a:pt x="0" y="6511"/>
                </a:lnTo>
                <a:close/>
              </a:path>
            </a:pathLst>
          </a:custGeom>
          <a:solidFill>
            <a:srgbClr val="8B8B8B"/>
          </a:solidFill>
          <a:ln>
            <a:noFill/>
          </a:ln>
        </p:spPr>
      </p:sp>
      <p:sp>
        <p:nvSpPr>
          <p:cNvPr id="158" name="Freeform 121"/>
          <p:cNvSpPr/>
          <p:nvPr/>
        </p:nvSpPr>
        <p:spPr bwMode="auto">
          <a:xfrm>
            <a:off x="6856200" y="2855519"/>
            <a:ext cx="2288520" cy="2288520"/>
          </a:xfrm>
          <a:custGeom>
            <a:avLst/>
            <a:gdLst/>
            <a:ahLst/>
            <a:cxnLst/>
            <a:rect l="0" t="0" r="r" b="b"/>
            <a:pathLst>
              <a:path w="6357" h="6357" extrusionOk="0">
                <a:moveTo>
                  <a:pt x="0" y="6356"/>
                </a:moveTo>
                <a:lnTo>
                  <a:pt x="6356" y="0"/>
                </a:lnTo>
                <a:lnTo>
                  <a:pt x="6356" y="155"/>
                </a:lnTo>
                <a:lnTo>
                  <a:pt x="155" y="6356"/>
                </a:lnTo>
                <a:lnTo>
                  <a:pt x="0" y="6356"/>
                </a:lnTo>
                <a:close/>
              </a:path>
            </a:pathLst>
          </a:custGeom>
          <a:solidFill>
            <a:srgbClr val="898989"/>
          </a:solidFill>
          <a:ln>
            <a:noFill/>
          </a:ln>
        </p:spPr>
      </p:sp>
      <p:sp>
        <p:nvSpPr>
          <p:cNvPr id="159" name="Freeform 122"/>
          <p:cNvSpPr/>
          <p:nvPr/>
        </p:nvSpPr>
        <p:spPr bwMode="auto">
          <a:xfrm>
            <a:off x="6912000" y="2911320"/>
            <a:ext cx="2232720" cy="2232720"/>
          </a:xfrm>
          <a:custGeom>
            <a:avLst/>
            <a:gdLst/>
            <a:ahLst/>
            <a:cxnLst/>
            <a:rect l="0" t="0" r="r" b="b"/>
            <a:pathLst>
              <a:path w="6202" h="6202" extrusionOk="0">
                <a:moveTo>
                  <a:pt x="0" y="6201"/>
                </a:moveTo>
                <a:lnTo>
                  <a:pt x="6201" y="0"/>
                </a:lnTo>
                <a:lnTo>
                  <a:pt x="6201" y="155"/>
                </a:lnTo>
                <a:lnTo>
                  <a:pt x="155" y="6201"/>
                </a:lnTo>
                <a:lnTo>
                  <a:pt x="0" y="6201"/>
                </a:lnTo>
                <a:close/>
              </a:path>
            </a:pathLst>
          </a:custGeom>
          <a:solidFill>
            <a:srgbClr val="888888"/>
          </a:solidFill>
          <a:ln>
            <a:noFill/>
          </a:ln>
        </p:spPr>
      </p:sp>
      <p:sp>
        <p:nvSpPr>
          <p:cNvPr id="160" name="Freeform 123"/>
          <p:cNvSpPr/>
          <p:nvPr/>
        </p:nvSpPr>
        <p:spPr bwMode="auto">
          <a:xfrm>
            <a:off x="6967800" y="2967120"/>
            <a:ext cx="2176920" cy="2176920"/>
          </a:xfrm>
          <a:custGeom>
            <a:avLst/>
            <a:gdLst/>
            <a:ahLst/>
            <a:cxnLst/>
            <a:rect l="0" t="0" r="r" b="b"/>
            <a:pathLst>
              <a:path w="6047" h="6047" extrusionOk="0">
                <a:moveTo>
                  <a:pt x="0" y="6046"/>
                </a:moveTo>
                <a:lnTo>
                  <a:pt x="6046" y="0"/>
                </a:lnTo>
                <a:lnTo>
                  <a:pt x="6046" y="155"/>
                </a:lnTo>
                <a:lnTo>
                  <a:pt x="155" y="6046"/>
                </a:lnTo>
                <a:lnTo>
                  <a:pt x="0" y="6046"/>
                </a:lnTo>
                <a:close/>
              </a:path>
            </a:pathLst>
          </a:custGeom>
          <a:solidFill>
            <a:srgbClr val="868686"/>
          </a:solidFill>
          <a:ln>
            <a:noFill/>
          </a:ln>
        </p:spPr>
      </p:sp>
      <p:sp>
        <p:nvSpPr>
          <p:cNvPr id="161" name="Freeform 124"/>
          <p:cNvSpPr/>
          <p:nvPr/>
        </p:nvSpPr>
        <p:spPr bwMode="auto">
          <a:xfrm>
            <a:off x="7023600" y="3022920"/>
            <a:ext cx="2121120" cy="2121120"/>
          </a:xfrm>
          <a:custGeom>
            <a:avLst/>
            <a:gdLst/>
            <a:ahLst/>
            <a:cxnLst/>
            <a:rect l="0" t="0" r="r" b="b"/>
            <a:pathLst>
              <a:path w="5892" h="5892" extrusionOk="0">
                <a:moveTo>
                  <a:pt x="0" y="5891"/>
                </a:moveTo>
                <a:lnTo>
                  <a:pt x="5891" y="0"/>
                </a:lnTo>
                <a:lnTo>
                  <a:pt x="5891" y="155"/>
                </a:lnTo>
                <a:lnTo>
                  <a:pt x="155" y="5891"/>
                </a:lnTo>
                <a:lnTo>
                  <a:pt x="0" y="5891"/>
                </a:lnTo>
                <a:close/>
              </a:path>
            </a:pathLst>
          </a:custGeom>
          <a:solidFill>
            <a:srgbClr val="848484"/>
          </a:solidFill>
          <a:ln>
            <a:noFill/>
          </a:ln>
        </p:spPr>
      </p:sp>
      <p:sp>
        <p:nvSpPr>
          <p:cNvPr id="162" name="Freeform 125"/>
          <p:cNvSpPr/>
          <p:nvPr/>
        </p:nvSpPr>
        <p:spPr bwMode="auto">
          <a:xfrm>
            <a:off x="7079400" y="3078720"/>
            <a:ext cx="2065320" cy="2065320"/>
          </a:xfrm>
          <a:custGeom>
            <a:avLst/>
            <a:gdLst/>
            <a:ahLst/>
            <a:cxnLst/>
            <a:rect l="0" t="0" r="r" b="b"/>
            <a:pathLst>
              <a:path w="5737" h="5737" extrusionOk="0">
                <a:moveTo>
                  <a:pt x="0" y="5736"/>
                </a:moveTo>
                <a:lnTo>
                  <a:pt x="5736" y="0"/>
                </a:lnTo>
                <a:lnTo>
                  <a:pt x="5736" y="156"/>
                </a:lnTo>
                <a:lnTo>
                  <a:pt x="155" y="5736"/>
                </a:lnTo>
                <a:lnTo>
                  <a:pt x="0" y="5736"/>
                </a:lnTo>
                <a:close/>
              </a:path>
            </a:pathLst>
          </a:custGeom>
          <a:solidFill>
            <a:srgbClr val="828282"/>
          </a:solidFill>
          <a:ln>
            <a:noFill/>
          </a:ln>
        </p:spPr>
      </p:sp>
      <p:sp>
        <p:nvSpPr>
          <p:cNvPr id="163" name="Freeform 126"/>
          <p:cNvSpPr/>
          <p:nvPr/>
        </p:nvSpPr>
        <p:spPr bwMode="auto">
          <a:xfrm>
            <a:off x="7135200" y="3134519"/>
            <a:ext cx="2009520" cy="2009520"/>
          </a:xfrm>
          <a:custGeom>
            <a:avLst/>
            <a:gdLst/>
            <a:ahLst/>
            <a:cxnLst/>
            <a:rect l="0" t="0" r="r" b="b"/>
            <a:pathLst>
              <a:path w="5582" h="5582" extrusionOk="0">
                <a:moveTo>
                  <a:pt x="0" y="5581"/>
                </a:moveTo>
                <a:lnTo>
                  <a:pt x="5581" y="0"/>
                </a:lnTo>
                <a:lnTo>
                  <a:pt x="5581" y="155"/>
                </a:lnTo>
                <a:lnTo>
                  <a:pt x="155" y="5581"/>
                </a:lnTo>
                <a:lnTo>
                  <a:pt x="0" y="5581"/>
                </a:lnTo>
                <a:close/>
              </a:path>
            </a:pathLst>
          </a:custGeom>
          <a:solidFill>
            <a:srgbClr val="818181"/>
          </a:solidFill>
          <a:ln>
            <a:noFill/>
          </a:ln>
        </p:spPr>
      </p:sp>
      <p:sp>
        <p:nvSpPr>
          <p:cNvPr id="164" name="Freeform 127"/>
          <p:cNvSpPr/>
          <p:nvPr/>
        </p:nvSpPr>
        <p:spPr bwMode="auto">
          <a:xfrm>
            <a:off x="7191000" y="3190320"/>
            <a:ext cx="1953720" cy="1953720"/>
          </a:xfrm>
          <a:custGeom>
            <a:avLst/>
            <a:gdLst/>
            <a:ahLst/>
            <a:cxnLst/>
            <a:rect l="0" t="0" r="r" b="b"/>
            <a:pathLst>
              <a:path w="5427" h="5427" extrusionOk="0">
                <a:moveTo>
                  <a:pt x="0" y="5426"/>
                </a:moveTo>
                <a:lnTo>
                  <a:pt x="5426" y="0"/>
                </a:lnTo>
                <a:lnTo>
                  <a:pt x="5426" y="155"/>
                </a:lnTo>
                <a:lnTo>
                  <a:pt x="155" y="5426"/>
                </a:lnTo>
                <a:lnTo>
                  <a:pt x="0" y="5426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</p:spPr>
      </p:sp>
      <p:sp>
        <p:nvSpPr>
          <p:cNvPr id="165" name="Freeform 128"/>
          <p:cNvSpPr/>
          <p:nvPr/>
        </p:nvSpPr>
        <p:spPr bwMode="auto">
          <a:xfrm>
            <a:off x="7246800" y="3246120"/>
            <a:ext cx="1897920" cy="1897920"/>
          </a:xfrm>
          <a:custGeom>
            <a:avLst/>
            <a:gdLst/>
            <a:ahLst/>
            <a:cxnLst/>
            <a:rect l="0" t="0" r="r" b="b"/>
            <a:pathLst>
              <a:path w="5272" h="5272" extrusionOk="0">
                <a:moveTo>
                  <a:pt x="0" y="5271"/>
                </a:moveTo>
                <a:lnTo>
                  <a:pt x="5271" y="0"/>
                </a:lnTo>
                <a:lnTo>
                  <a:pt x="5271" y="155"/>
                </a:lnTo>
                <a:lnTo>
                  <a:pt x="155" y="5271"/>
                </a:lnTo>
                <a:lnTo>
                  <a:pt x="0" y="5271"/>
                </a:lnTo>
                <a:close/>
              </a:path>
            </a:pathLst>
          </a:custGeom>
          <a:solidFill>
            <a:srgbClr val="7D7D7D"/>
          </a:solidFill>
          <a:ln>
            <a:noFill/>
          </a:ln>
        </p:spPr>
      </p:sp>
      <p:sp>
        <p:nvSpPr>
          <p:cNvPr id="166" name="Freeform 129"/>
          <p:cNvSpPr/>
          <p:nvPr/>
        </p:nvSpPr>
        <p:spPr bwMode="auto">
          <a:xfrm>
            <a:off x="7302600" y="3301920"/>
            <a:ext cx="1842120" cy="1842120"/>
          </a:xfrm>
          <a:custGeom>
            <a:avLst/>
            <a:gdLst/>
            <a:ahLst/>
            <a:cxnLst/>
            <a:rect l="0" t="0" r="r" b="b"/>
            <a:pathLst>
              <a:path w="5117" h="5117" extrusionOk="0">
                <a:moveTo>
                  <a:pt x="0" y="5116"/>
                </a:moveTo>
                <a:lnTo>
                  <a:pt x="5116" y="0"/>
                </a:lnTo>
                <a:lnTo>
                  <a:pt x="5116" y="155"/>
                </a:lnTo>
                <a:lnTo>
                  <a:pt x="155" y="5116"/>
                </a:lnTo>
                <a:lnTo>
                  <a:pt x="0" y="5116"/>
                </a:lnTo>
                <a:close/>
              </a:path>
            </a:pathLst>
          </a:custGeom>
          <a:solidFill>
            <a:srgbClr val="7B7B7B"/>
          </a:solidFill>
          <a:ln>
            <a:noFill/>
          </a:ln>
        </p:spPr>
      </p:sp>
      <p:sp>
        <p:nvSpPr>
          <p:cNvPr id="167" name="Freeform 130"/>
          <p:cNvSpPr/>
          <p:nvPr/>
        </p:nvSpPr>
        <p:spPr bwMode="auto">
          <a:xfrm>
            <a:off x="7358400" y="3357720"/>
            <a:ext cx="1786320" cy="1786320"/>
          </a:xfrm>
          <a:custGeom>
            <a:avLst/>
            <a:gdLst/>
            <a:ahLst/>
            <a:cxnLst/>
            <a:rect l="0" t="0" r="r" b="b"/>
            <a:pathLst>
              <a:path w="4962" h="4962" extrusionOk="0">
                <a:moveTo>
                  <a:pt x="0" y="4961"/>
                </a:moveTo>
                <a:lnTo>
                  <a:pt x="4961" y="0"/>
                </a:lnTo>
                <a:lnTo>
                  <a:pt x="4961" y="155"/>
                </a:lnTo>
                <a:lnTo>
                  <a:pt x="155" y="4961"/>
                </a:lnTo>
                <a:lnTo>
                  <a:pt x="0" y="4961"/>
                </a:lnTo>
                <a:close/>
              </a:path>
            </a:pathLst>
          </a:custGeom>
          <a:solidFill>
            <a:srgbClr val="7A7A7A"/>
          </a:solidFill>
          <a:ln>
            <a:noFill/>
          </a:ln>
        </p:spPr>
      </p:sp>
      <p:sp>
        <p:nvSpPr>
          <p:cNvPr id="168" name="Freeform 131"/>
          <p:cNvSpPr/>
          <p:nvPr/>
        </p:nvSpPr>
        <p:spPr bwMode="auto">
          <a:xfrm>
            <a:off x="7414200" y="3413519"/>
            <a:ext cx="1730520" cy="1730520"/>
          </a:xfrm>
          <a:custGeom>
            <a:avLst/>
            <a:gdLst/>
            <a:ahLst/>
            <a:cxnLst/>
            <a:rect l="0" t="0" r="r" b="b"/>
            <a:pathLst>
              <a:path w="4807" h="4807" extrusionOk="0">
                <a:moveTo>
                  <a:pt x="0" y="4806"/>
                </a:moveTo>
                <a:lnTo>
                  <a:pt x="4806" y="0"/>
                </a:lnTo>
                <a:lnTo>
                  <a:pt x="4806" y="155"/>
                </a:lnTo>
                <a:lnTo>
                  <a:pt x="155" y="4806"/>
                </a:lnTo>
                <a:lnTo>
                  <a:pt x="0" y="4806"/>
                </a:lnTo>
                <a:close/>
              </a:path>
            </a:pathLst>
          </a:custGeom>
          <a:solidFill>
            <a:srgbClr val="787878"/>
          </a:solidFill>
          <a:ln>
            <a:noFill/>
          </a:ln>
        </p:spPr>
      </p:sp>
      <p:sp>
        <p:nvSpPr>
          <p:cNvPr id="169" name="Freeform 132"/>
          <p:cNvSpPr/>
          <p:nvPr/>
        </p:nvSpPr>
        <p:spPr bwMode="auto">
          <a:xfrm>
            <a:off x="7470000" y="3469320"/>
            <a:ext cx="1674720" cy="1674720"/>
          </a:xfrm>
          <a:custGeom>
            <a:avLst/>
            <a:gdLst/>
            <a:ahLst/>
            <a:cxnLst/>
            <a:rect l="0" t="0" r="r" b="b"/>
            <a:pathLst>
              <a:path w="4652" h="4652" extrusionOk="0">
                <a:moveTo>
                  <a:pt x="0" y="4651"/>
                </a:moveTo>
                <a:lnTo>
                  <a:pt x="4651" y="0"/>
                </a:lnTo>
                <a:lnTo>
                  <a:pt x="4651" y="155"/>
                </a:lnTo>
                <a:lnTo>
                  <a:pt x="155" y="4651"/>
                </a:lnTo>
                <a:lnTo>
                  <a:pt x="0" y="4651"/>
                </a:lnTo>
                <a:close/>
              </a:path>
            </a:pathLst>
          </a:custGeom>
          <a:solidFill>
            <a:srgbClr val="767676"/>
          </a:solidFill>
          <a:ln>
            <a:noFill/>
          </a:ln>
        </p:spPr>
      </p:sp>
      <p:sp>
        <p:nvSpPr>
          <p:cNvPr id="170" name="Freeform 133"/>
          <p:cNvSpPr/>
          <p:nvPr/>
        </p:nvSpPr>
        <p:spPr bwMode="auto">
          <a:xfrm>
            <a:off x="7525800" y="3525120"/>
            <a:ext cx="1618920" cy="1618920"/>
          </a:xfrm>
          <a:custGeom>
            <a:avLst/>
            <a:gdLst/>
            <a:ahLst/>
            <a:cxnLst/>
            <a:rect l="0" t="0" r="r" b="b"/>
            <a:pathLst>
              <a:path w="4497" h="4497" extrusionOk="0">
                <a:moveTo>
                  <a:pt x="0" y="4496"/>
                </a:moveTo>
                <a:lnTo>
                  <a:pt x="4496" y="0"/>
                </a:lnTo>
                <a:lnTo>
                  <a:pt x="4496" y="155"/>
                </a:lnTo>
                <a:lnTo>
                  <a:pt x="155" y="4496"/>
                </a:lnTo>
                <a:lnTo>
                  <a:pt x="0" y="4496"/>
                </a:lnTo>
                <a:close/>
              </a:path>
            </a:pathLst>
          </a:custGeom>
          <a:solidFill>
            <a:srgbClr val="757575"/>
          </a:solidFill>
          <a:ln>
            <a:noFill/>
          </a:ln>
        </p:spPr>
      </p:sp>
      <p:sp>
        <p:nvSpPr>
          <p:cNvPr id="171" name="Freeform 134"/>
          <p:cNvSpPr/>
          <p:nvPr/>
        </p:nvSpPr>
        <p:spPr bwMode="auto">
          <a:xfrm>
            <a:off x="7581600" y="3580920"/>
            <a:ext cx="1563120" cy="1563120"/>
          </a:xfrm>
          <a:custGeom>
            <a:avLst/>
            <a:gdLst/>
            <a:ahLst/>
            <a:cxnLst/>
            <a:rect l="0" t="0" r="r" b="b"/>
            <a:pathLst>
              <a:path w="4342" h="4342" extrusionOk="0">
                <a:moveTo>
                  <a:pt x="0" y="4341"/>
                </a:moveTo>
                <a:lnTo>
                  <a:pt x="4341" y="0"/>
                </a:lnTo>
                <a:lnTo>
                  <a:pt x="4341" y="155"/>
                </a:lnTo>
                <a:lnTo>
                  <a:pt x="155" y="4341"/>
                </a:lnTo>
                <a:lnTo>
                  <a:pt x="0" y="4341"/>
                </a:lnTo>
                <a:close/>
              </a:path>
            </a:pathLst>
          </a:custGeom>
          <a:solidFill>
            <a:srgbClr val="737373"/>
          </a:solidFill>
          <a:ln>
            <a:noFill/>
          </a:ln>
        </p:spPr>
      </p:sp>
      <p:sp>
        <p:nvSpPr>
          <p:cNvPr id="172" name="Freeform 135"/>
          <p:cNvSpPr/>
          <p:nvPr/>
        </p:nvSpPr>
        <p:spPr bwMode="auto">
          <a:xfrm>
            <a:off x="7637400" y="3636720"/>
            <a:ext cx="1507320" cy="1507320"/>
          </a:xfrm>
          <a:custGeom>
            <a:avLst/>
            <a:gdLst/>
            <a:ahLst/>
            <a:cxnLst/>
            <a:rect l="0" t="0" r="r" b="b"/>
            <a:pathLst>
              <a:path w="4187" h="4187" extrusionOk="0">
                <a:moveTo>
                  <a:pt x="0" y="4186"/>
                </a:moveTo>
                <a:lnTo>
                  <a:pt x="4186" y="0"/>
                </a:lnTo>
                <a:lnTo>
                  <a:pt x="4186" y="155"/>
                </a:lnTo>
                <a:lnTo>
                  <a:pt x="155" y="4186"/>
                </a:lnTo>
                <a:lnTo>
                  <a:pt x="0" y="4186"/>
                </a:lnTo>
                <a:close/>
              </a:path>
            </a:pathLst>
          </a:custGeom>
          <a:solidFill>
            <a:srgbClr val="717171"/>
          </a:solidFill>
          <a:ln>
            <a:noFill/>
          </a:ln>
        </p:spPr>
      </p:sp>
      <p:sp>
        <p:nvSpPr>
          <p:cNvPr id="173" name="Freeform 136"/>
          <p:cNvSpPr/>
          <p:nvPr/>
        </p:nvSpPr>
        <p:spPr bwMode="auto">
          <a:xfrm>
            <a:off x="7693200" y="3692519"/>
            <a:ext cx="1451520" cy="1451520"/>
          </a:xfrm>
          <a:custGeom>
            <a:avLst/>
            <a:gdLst/>
            <a:ahLst/>
            <a:cxnLst/>
            <a:rect l="0" t="0" r="r" b="b"/>
            <a:pathLst>
              <a:path w="4032" h="4032" extrusionOk="0">
                <a:moveTo>
                  <a:pt x="0" y="4031"/>
                </a:moveTo>
                <a:lnTo>
                  <a:pt x="4031" y="0"/>
                </a:lnTo>
                <a:lnTo>
                  <a:pt x="4031" y="155"/>
                </a:lnTo>
                <a:lnTo>
                  <a:pt x="155" y="4031"/>
                </a:lnTo>
                <a:lnTo>
                  <a:pt x="0" y="4031"/>
                </a:lnTo>
                <a:close/>
              </a:path>
            </a:pathLst>
          </a:custGeom>
          <a:solidFill>
            <a:srgbClr val="6F6F6F"/>
          </a:solidFill>
          <a:ln>
            <a:noFill/>
          </a:ln>
        </p:spPr>
      </p:sp>
      <p:sp>
        <p:nvSpPr>
          <p:cNvPr id="174" name="Freeform 137"/>
          <p:cNvSpPr/>
          <p:nvPr/>
        </p:nvSpPr>
        <p:spPr bwMode="auto">
          <a:xfrm>
            <a:off x="7749000" y="3748320"/>
            <a:ext cx="1395720" cy="1395720"/>
          </a:xfrm>
          <a:custGeom>
            <a:avLst/>
            <a:gdLst/>
            <a:ahLst/>
            <a:cxnLst/>
            <a:rect l="0" t="0" r="r" b="b"/>
            <a:pathLst>
              <a:path w="3877" h="3877" extrusionOk="0">
                <a:moveTo>
                  <a:pt x="0" y="3876"/>
                </a:moveTo>
                <a:lnTo>
                  <a:pt x="3876" y="0"/>
                </a:lnTo>
                <a:lnTo>
                  <a:pt x="3876" y="155"/>
                </a:lnTo>
                <a:lnTo>
                  <a:pt x="155" y="3876"/>
                </a:lnTo>
                <a:lnTo>
                  <a:pt x="0" y="3876"/>
                </a:lnTo>
                <a:close/>
              </a:path>
            </a:pathLst>
          </a:custGeom>
          <a:solidFill>
            <a:srgbClr val="6E6E6E"/>
          </a:solidFill>
          <a:ln>
            <a:noFill/>
          </a:ln>
        </p:spPr>
      </p:sp>
      <p:sp>
        <p:nvSpPr>
          <p:cNvPr id="175" name="Freeform 138"/>
          <p:cNvSpPr/>
          <p:nvPr/>
        </p:nvSpPr>
        <p:spPr bwMode="auto">
          <a:xfrm>
            <a:off x="7804800" y="3804120"/>
            <a:ext cx="1339920" cy="1339920"/>
          </a:xfrm>
          <a:custGeom>
            <a:avLst/>
            <a:gdLst/>
            <a:ahLst/>
            <a:cxnLst/>
            <a:rect l="0" t="0" r="r" b="b"/>
            <a:pathLst>
              <a:path w="3722" h="3722" extrusionOk="0">
                <a:moveTo>
                  <a:pt x="0" y="3721"/>
                </a:moveTo>
                <a:lnTo>
                  <a:pt x="3721" y="0"/>
                </a:lnTo>
                <a:lnTo>
                  <a:pt x="3721" y="155"/>
                </a:lnTo>
                <a:lnTo>
                  <a:pt x="155" y="3721"/>
                </a:lnTo>
                <a:lnTo>
                  <a:pt x="0" y="3721"/>
                </a:lnTo>
                <a:close/>
              </a:path>
            </a:pathLst>
          </a:custGeom>
          <a:solidFill>
            <a:srgbClr val="6C6C6C"/>
          </a:solidFill>
          <a:ln>
            <a:noFill/>
          </a:ln>
        </p:spPr>
      </p:sp>
      <p:sp>
        <p:nvSpPr>
          <p:cNvPr id="176" name="Freeform 139"/>
          <p:cNvSpPr/>
          <p:nvPr/>
        </p:nvSpPr>
        <p:spPr bwMode="auto">
          <a:xfrm>
            <a:off x="7860600" y="3859920"/>
            <a:ext cx="1284120" cy="1284120"/>
          </a:xfrm>
          <a:custGeom>
            <a:avLst/>
            <a:gdLst/>
            <a:ahLst/>
            <a:cxnLst/>
            <a:rect l="0" t="0" r="r" b="b"/>
            <a:pathLst>
              <a:path w="3567" h="3567" extrusionOk="0">
                <a:moveTo>
                  <a:pt x="0" y="3566"/>
                </a:moveTo>
                <a:lnTo>
                  <a:pt x="3566" y="0"/>
                </a:lnTo>
                <a:lnTo>
                  <a:pt x="3566" y="155"/>
                </a:lnTo>
                <a:lnTo>
                  <a:pt x="155" y="3566"/>
                </a:lnTo>
                <a:lnTo>
                  <a:pt x="0" y="3566"/>
                </a:lnTo>
                <a:close/>
              </a:path>
            </a:pathLst>
          </a:custGeom>
          <a:solidFill>
            <a:srgbClr val="6A6A6A"/>
          </a:solidFill>
          <a:ln>
            <a:noFill/>
          </a:ln>
        </p:spPr>
      </p:sp>
      <p:sp>
        <p:nvSpPr>
          <p:cNvPr id="177" name="Freeform 140"/>
          <p:cNvSpPr/>
          <p:nvPr/>
        </p:nvSpPr>
        <p:spPr bwMode="auto">
          <a:xfrm>
            <a:off x="7916400" y="3915720"/>
            <a:ext cx="1228320" cy="1228320"/>
          </a:xfrm>
          <a:custGeom>
            <a:avLst/>
            <a:gdLst/>
            <a:ahLst/>
            <a:cxnLst/>
            <a:rect l="0" t="0" r="r" b="b"/>
            <a:pathLst>
              <a:path w="3412" h="3412" extrusionOk="0">
                <a:moveTo>
                  <a:pt x="0" y="3411"/>
                </a:moveTo>
                <a:lnTo>
                  <a:pt x="3411" y="0"/>
                </a:lnTo>
                <a:lnTo>
                  <a:pt x="3411" y="155"/>
                </a:lnTo>
                <a:lnTo>
                  <a:pt x="155" y="3411"/>
                </a:lnTo>
                <a:lnTo>
                  <a:pt x="0" y="3411"/>
                </a:lnTo>
                <a:close/>
              </a:path>
            </a:pathLst>
          </a:custGeom>
          <a:solidFill>
            <a:srgbClr val="686868"/>
          </a:solidFill>
          <a:ln>
            <a:noFill/>
          </a:ln>
        </p:spPr>
      </p:sp>
      <p:sp>
        <p:nvSpPr>
          <p:cNvPr id="178" name="Freeform 141"/>
          <p:cNvSpPr/>
          <p:nvPr/>
        </p:nvSpPr>
        <p:spPr bwMode="auto">
          <a:xfrm>
            <a:off x="7972200" y="3971519"/>
            <a:ext cx="1172520" cy="1172520"/>
          </a:xfrm>
          <a:custGeom>
            <a:avLst/>
            <a:gdLst/>
            <a:ahLst/>
            <a:cxnLst/>
            <a:rect l="0" t="0" r="r" b="b"/>
            <a:pathLst>
              <a:path w="3257" h="3257" extrusionOk="0">
                <a:moveTo>
                  <a:pt x="0" y="3256"/>
                </a:moveTo>
                <a:lnTo>
                  <a:pt x="3256" y="0"/>
                </a:lnTo>
                <a:lnTo>
                  <a:pt x="3256" y="155"/>
                </a:lnTo>
                <a:lnTo>
                  <a:pt x="155" y="3256"/>
                </a:lnTo>
                <a:lnTo>
                  <a:pt x="0" y="3256"/>
                </a:lnTo>
                <a:close/>
              </a:path>
            </a:pathLst>
          </a:custGeom>
          <a:solidFill>
            <a:srgbClr val="676767"/>
          </a:solidFill>
          <a:ln>
            <a:noFill/>
          </a:ln>
        </p:spPr>
      </p:sp>
      <p:sp>
        <p:nvSpPr>
          <p:cNvPr id="179" name="Freeform 142"/>
          <p:cNvSpPr/>
          <p:nvPr/>
        </p:nvSpPr>
        <p:spPr bwMode="auto">
          <a:xfrm>
            <a:off x="8028000" y="4027320"/>
            <a:ext cx="1116720" cy="1116720"/>
          </a:xfrm>
          <a:custGeom>
            <a:avLst/>
            <a:gdLst/>
            <a:ahLst/>
            <a:cxnLst/>
            <a:rect l="0" t="0" r="r" b="b"/>
            <a:pathLst>
              <a:path w="3102" h="3102" extrusionOk="0">
                <a:moveTo>
                  <a:pt x="0" y="3101"/>
                </a:moveTo>
                <a:lnTo>
                  <a:pt x="3101" y="0"/>
                </a:lnTo>
                <a:lnTo>
                  <a:pt x="3101" y="155"/>
                </a:lnTo>
                <a:lnTo>
                  <a:pt x="155" y="3101"/>
                </a:lnTo>
                <a:lnTo>
                  <a:pt x="0" y="3101"/>
                </a:lnTo>
                <a:close/>
              </a:path>
            </a:pathLst>
          </a:custGeom>
          <a:solidFill>
            <a:srgbClr val="656565"/>
          </a:solidFill>
          <a:ln>
            <a:noFill/>
          </a:ln>
        </p:spPr>
      </p:sp>
      <p:sp>
        <p:nvSpPr>
          <p:cNvPr id="180" name="Freeform 143"/>
          <p:cNvSpPr/>
          <p:nvPr/>
        </p:nvSpPr>
        <p:spPr bwMode="auto">
          <a:xfrm>
            <a:off x="8083800" y="4083120"/>
            <a:ext cx="1060920" cy="1060920"/>
          </a:xfrm>
          <a:custGeom>
            <a:avLst/>
            <a:gdLst/>
            <a:ahLst/>
            <a:cxnLst/>
            <a:rect l="0" t="0" r="r" b="b"/>
            <a:pathLst>
              <a:path w="2947" h="2947" extrusionOk="0">
                <a:moveTo>
                  <a:pt x="0" y="2946"/>
                </a:moveTo>
                <a:lnTo>
                  <a:pt x="2946" y="0"/>
                </a:lnTo>
                <a:lnTo>
                  <a:pt x="2946" y="155"/>
                </a:lnTo>
                <a:lnTo>
                  <a:pt x="155" y="2946"/>
                </a:lnTo>
                <a:lnTo>
                  <a:pt x="0" y="2946"/>
                </a:lnTo>
                <a:close/>
              </a:path>
            </a:pathLst>
          </a:custGeom>
          <a:solidFill>
            <a:srgbClr val="636363"/>
          </a:solidFill>
          <a:ln>
            <a:noFill/>
          </a:ln>
        </p:spPr>
      </p:sp>
      <p:sp>
        <p:nvSpPr>
          <p:cNvPr id="181" name="Freeform 144"/>
          <p:cNvSpPr/>
          <p:nvPr/>
        </p:nvSpPr>
        <p:spPr bwMode="auto">
          <a:xfrm>
            <a:off x="8139600" y="4138920"/>
            <a:ext cx="1005120" cy="1005120"/>
          </a:xfrm>
          <a:custGeom>
            <a:avLst/>
            <a:gdLst/>
            <a:ahLst/>
            <a:cxnLst/>
            <a:rect l="0" t="0" r="r" b="b"/>
            <a:pathLst>
              <a:path w="2792" h="2792" extrusionOk="0">
                <a:moveTo>
                  <a:pt x="0" y="2791"/>
                </a:moveTo>
                <a:lnTo>
                  <a:pt x="2791" y="0"/>
                </a:lnTo>
                <a:lnTo>
                  <a:pt x="2791" y="155"/>
                </a:lnTo>
                <a:lnTo>
                  <a:pt x="155" y="2791"/>
                </a:lnTo>
                <a:lnTo>
                  <a:pt x="0" y="2791"/>
                </a:lnTo>
                <a:close/>
              </a:path>
            </a:pathLst>
          </a:custGeom>
          <a:solidFill>
            <a:srgbClr val="616161"/>
          </a:solidFill>
          <a:ln>
            <a:noFill/>
          </a:ln>
        </p:spPr>
      </p:sp>
      <p:sp>
        <p:nvSpPr>
          <p:cNvPr id="182" name="Freeform 145"/>
          <p:cNvSpPr/>
          <p:nvPr/>
        </p:nvSpPr>
        <p:spPr bwMode="auto">
          <a:xfrm>
            <a:off x="8195400" y="4194720"/>
            <a:ext cx="949320" cy="949320"/>
          </a:xfrm>
          <a:custGeom>
            <a:avLst/>
            <a:gdLst/>
            <a:ahLst/>
            <a:cxnLst/>
            <a:rect l="0" t="0" r="r" b="b"/>
            <a:pathLst>
              <a:path w="2637" h="2637" extrusionOk="0">
                <a:moveTo>
                  <a:pt x="0" y="2636"/>
                </a:moveTo>
                <a:lnTo>
                  <a:pt x="2636" y="0"/>
                </a:lnTo>
                <a:lnTo>
                  <a:pt x="2636" y="155"/>
                </a:lnTo>
                <a:lnTo>
                  <a:pt x="155" y="2636"/>
                </a:lnTo>
                <a:lnTo>
                  <a:pt x="0" y="2636"/>
                </a:lnTo>
                <a:close/>
              </a:path>
            </a:pathLst>
          </a:custGeom>
          <a:solidFill>
            <a:srgbClr val="606060"/>
          </a:solidFill>
          <a:ln>
            <a:noFill/>
          </a:ln>
        </p:spPr>
      </p:sp>
      <p:sp>
        <p:nvSpPr>
          <p:cNvPr id="183" name="Freeform 146"/>
          <p:cNvSpPr/>
          <p:nvPr/>
        </p:nvSpPr>
        <p:spPr bwMode="auto">
          <a:xfrm>
            <a:off x="8251200" y="4250520"/>
            <a:ext cx="893520" cy="893520"/>
          </a:xfrm>
          <a:custGeom>
            <a:avLst/>
            <a:gdLst/>
            <a:ahLst/>
            <a:cxnLst/>
            <a:rect l="0" t="0" r="r" b="b"/>
            <a:pathLst>
              <a:path w="2482" h="2482" extrusionOk="0">
                <a:moveTo>
                  <a:pt x="0" y="2481"/>
                </a:moveTo>
                <a:lnTo>
                  <a:pt x="2481" y="0"/>
                </a:lnTo>
                <a:lnTo>
                  <a:pt x="2481" y="155"/>
                </a:lnTo>
                <a:lnTo>
                  <a:pt x="155" y="2481"/>
                </a:lnTo>
                <a:lnTo>
                  <a:pt x="0" y="2481"/>
                </a:lnTo>
                <a:close/>
              </a:path>
            </a:pathLst>
          </a:custGeom>
          <a:solidFill>
            <a:srgbClr val="5E5E5E"/>
          </a:solidFill>
          <a:ln>
            <a:noFill/>
          </a:ln>
        </p:spPr>
      </p:sp>
      <p:sp>
        <p:nvSpPr>
          <p:cNvPr id="184" name="Freeform 147"/>
          <p:cNvSpPr/>
          <p:nvPr/>
        </p:nvSpPr>
        <p:spPr bwMode="auto">
          <a:xfrm>
            <a:off x="8307000" y="4306320"/>
            <a:ext cx="837720" cy="837720"/>
          </a:xfrm>
          <a:custGeom>
            <a:avLst/>
            <a:gdLst/>
            <a:ahLst/>
            <a:cxnLst/>
            <a:rect l="0" t="0" r="r" b="b"/>
            <a:pathLst>
              <a:path w="2327" h="2327" extrusionOk="0">
                <a:moveTo>
                  <a:pt x="0" y="2326"/>
                </a:moveTo>
                <a:lnTo>
                  <a:pt x="2326" y="0"/>
                </a:lnTo>
                <a:lnTo>
                  <a:pt x="2326" y="155"/>
                </a:lnTo>
                <a:lnTo>
                  <a:pt x="155" y="2326"/>
                </a:lnTo>
                <a:lnTo>
                  <a:pt x="0" y="2326"/>
                </a:lnTo>
                <a:close/>
              </a:path>
            </a:pathLst>
          </a:custGeom>
          <a:solidFill>
            <a:srgbClr val="5C5C5C"/>
          </a:solidFill>
          <a:ln>
            <a:noFill/>
          </a:ln>
        </p:spPr>
      </p:sp>
      <p:sp>
        <p:nvSpPr>
          <p:cNvPr id="185" name="Freeform 148"/>
          <p:cNvSpPr/>
          <p:nvPr/>
        </p:nvSpPr>
        <p:spPr bwMode="auto">
          <a:xfrm>
            <a:off x="8362800" y="4362120"/>
            <a:ext cx="781920" cy="781920"/>
          </a:xfrm>
          <a:custGeom>
            <a:avLst/>
            <a:gdLst/>
            <a:ahLst/>
            <a:cxnLst/>
            <a:rect l="0" t="0" r="r" b="b"/>
            <a:pathLst>
              <a:path w="2172" h="2172" extrusionOk="0">
                <a:moveTo>
                  <a:pt x="0" y="2171"/>
                </a:moveTo>
                <a:lnTo>
                  <a:pt x="2171" y="0"/>
                </a:lnTo>
                <a:lnTo>
                  <a:pt x="2171" y="155"/>
                </a:lnTo>
                <a:lnTo>
                  <a:pt x="155" y="2171"/>
                </a:lnTo>
                <a:lnTo>
                  <a:pt x="0" y="2171"/>
                </a:lnTo>
                <a:close/>
              </a:path>
            </a:pathLst>
          </a:custGeom>
          <a:solidFill>
            <a:srgbClr val="5B5B5B"/>
          </a:solidFill>
          <a:ln>
            <a:noFill/>
          </a:ln>
        </p:spPr>
      </p:sp>
      <p:sp>
        <p:nvSpPr>
          <p:cNvPr id="186" name="Freeform 149"/>
          <p:cNvSpPr/>
          <p:nvPr/>
        </p:nvSpPr>
        <p:spPr bwMode="auto">
          <a:xfrm>
            <a:off x="8418600" y="4417920"/>
            <a:ext cx="726120" cy="726120"/>
          </a:xfrm>
          <a:custGeom>
            <a:avLst/>
            <a:gdLst/>
            <a:ahLst/>
            <a:cxnLst/>
            <a:rect l="0" t="0" r="r" b="b"/>
            <a:pathLst>
              <a:path w="2017" h="2017" extrusionOk="0">
                <a:moveTo>
                  <a:pt x="0" y="2016"/>
                </a:moveTo>
                <a:lnTo>
                  <a:pt x="2016" y="0"/>
                </a:lnTo>
                <a:lnTo>
                  <a:pt x="2016" y="155"/>
                </a:lnTo>
                <a:lnTo>
                  <a:pt x="155" y="2016"/>
                </a:lnTo>
                <a:lnTo>
                  <a:pt x="0" y="2016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</p:sp>
      <p:sp>
        <p:nvSpPr>
          <p:cNvPr id="187" name="Freeform 150"/>
          <p:cNvSpPr/>
          <p:nvPr/>
        </p:nvSpPr>
        <p:spPr bwMode="auto">
          <a:xfrm>
            <a:off x="8474400" y="4473720"/>
            <a:ext cx="670320" cy="670320"/>
          </a:xfrm>
          <a:custGeom>
            <a:avLst/>
            <a:gdLst/>
            <a:ahLst/>
            <a:cxnLst/>
            <a:rect l="0" t="0" r="r" b="b"/>
            <a:pathLst>
              <a:path w="1862" h="1862" extrusionOk="0">
                <a:moveTo>
                  <a:pt x="0" y="1861"/>
                </a:moveTo>
                <a:lnTo>
                  <a:pt x="1861" y="0"/>
                </a:lnTo>
                <a:lnTo>
                  <a:pt x="1861" y="155"/>
                </a:lnTo>
                <a:lnTo>
                  <a:pt x="155" y="1861"/>
                </a:lnTo>
                <a:lnTo>
                  <a:pt x="0" y="1861"/>
                </a:lnTo>
                <a:close/>
              </a:path>
            </a:pathLst>
          </a:custGeom>
          <a:solidFill>
            <a:srgbClr val="575757"/>
          </a:solidFill>
          <a:ln>
            <a:noFill/>
          </a:ln>
        </p:spPr>
      </p:sp>
      <p:sp>
        <p:nvSpPr>
          <p:cNvPr id="188" name="Freeform 151"/>
          <p:cNvSpPr/>
          <p:nvPr/>
        </p:nvSpPr>
        <p:spPr bwMode="auto">
          <a:xfrm>
            <a:off x="8530200" y="4529520"/>
            <a:ext cx="614520" cy="614520"/>
          </a:xfrm>
          <a:custGeom>
            <a:avLst/>
            <a:gdLst/>
            <a:ahLst/>
            <a:cxnLst/>
            <a:rect l="0" t="0" r="r" b="b"/>
            <a:pathLst>
              <a:path w="1707" h="1707" extrusionOk="0">
                <a:moveTo>
                  <a:pt x="0" y="1706"/>
                </a:moveTo>
                <a:lnTo>
                  <a:pt x="1706" y="0"/>
                </a:lnTo>
                <a:lnTo>
                  <a:pt x="1706" y="155"/>
                </a:lnTo>
                <a:lnTo>
                  <a:pt x="155" y="1706"/>
                </a:lnTo>
                <a:lnTo>
                  <a:pt x="0" y="1706"/>
                </a:lnTo>
                <a:close/>
              </a:path>
            </a:pathLst>
          </a:custGeom>
          <a:solidFill>
            <a:srgbClr val="555555"/>
          </a:solidFill>
          <a:ln>
            <a:noFill/>
          </a:ln>
        </p:spPr>
      </p:sp>
      <p:sp>
        <p:nvSpPr>
          <p:cNvPr id="189" name="Freeform 152"/>
          <p:cNvSpPr/>
          <p:nvPr/>
        </p:nvSpPr>
        <p:spPr bwMode="auto">
          <a:xfrm>
            <a:off x="8586000" y="4585320"/>
            <a:ext cx="558720" cy="558720"/>
          </a:xfrm>
          <a:custGeom>
            <a:avLst/>
            <a:gdLst/>
            <a:ahLst/>
            <a:cxnLst/>
            <a:rect l="0" t="0" r="r" b="b"/>
            <a:pathLst>
              <a:path w="1552" h="1552" extrusionOk="0">
                <a:moveTo>
                  <a:pt x="0" y="1551"/>
                </a:moveTo>
                <a:lnTo>
                  <a:pt x="1551" y="0"/>
                </a:lnTo>
                <a:lnTo>
                  <a:pt x="1551" y="155"/>
                </a:lnTo>
                <a:lnTo>
                  <a:pt x="155" y="1551"/>
                </a:lnTo>
                <a:lnTo>
                  <a:pt x="0" y="1551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</p:spPr>
      </p:sp>
      <p:sp>
        <p:nvSpPr>
          <p:cNvPr id="190" name="Freeform 153"/>
          <p:cNvSpPr/>
          <p:nvPr/>
        </p:nvSpPr>
        <p:spPr bwMode="auto">
          <a:xfrm>
            <a:off x="8641800" y="4641120"/>
            <a:ext cx="502920" cy="502920"/>
          </a:xfrm>
          <a:custGeom>
            <a:avLst/>
            <a:gdLst/>
            <a:ahLst/>
            <a:cxnLst/>
            <a:rect l="0" t="0" r="r" b="b"/>
            <a:pathLst>
              <a:path w="1397" h="1397" extrusionOk="0">
                <a:moveTo>
                  <a:pt x="0" y="1396"/>
                </a:moveTo>
                <a:lnTo>
                  <a:pt x="1396" y="0"/>
                </a:lnTo>
                <a:lnTo>
                  <a:pt x="1396" y="155"/>
                </a:lnTo>
                <a:lnTo>
                  <a:pt x="155" y="1396"/>
                </a:lnTo>
                <a:lnTo>
                  <a:pt x="0" y="1396"/>
                </a:lnTo>
                <a:close/>
              </a:path>
            </a:pathLst>
          </a:custGeom>
          <a:solidFill>
            <a:srgbClr val="525252"/>
          </a:solidFill>
          <a:ln>
            <a:noFill/>
          </a:ln>
        </p:spPr>
      </p:sp>
      <p:sp>
        <p:nvSpPr>
          <p:cNvPr id="191" name="Freeform 154"/>
          <p:cNvSpPr/>
          <p:nvPr/>
        </p:nvSpPr>
        <p:spPr bwMode="auto">
          <a:xfrm>
            <a:off x="8697600" y="4696920"/>
            <a:ext cx="447480" cy="447120"/>
          </a:xfrm>
          <a:custGeom>
            <a:avLst/>
            <a:gdLst/>
            <a:ahLst/>
            <a:cxnLst/>
            <a:rect l="0" t="0" r="r" b="b"/>
            <a:pathLst>
              <a:path w="1243" h="1242" extrusionOk="0">
                <a:moveTo>
                  <a:pt x="0" y="1241"/>
                </a:moveTo>
                <a:lnTo>
                  <a:pt x="1242" y="0"/>
                </a:lnTo>
                <a:lnTo>
                  <a:pt x="1242" y="155"/>
                </a:lnTo>
                <a:lnTo>
                  <a:pt x="156" y="1241"/>
                </a:lnTo>
                <a:lnTo>
                  <a:pt x="0" y="1241"/>
                </a:lnTo>
                <a:close/>
              </a:path>
            </a:pathLst>
          </a:custGeom>
          <a:solidFill>
            <a:srgbClr val="505050"/>
          </a:solidFill>
          <a:ln>
            <a:noFill/>
          </a:ln>
        </p:spPr>
      </p:sp>
      <p:sp>
        <p:nvSpPr>
          <p:cNvPr id="192" name="Freeform 155"/>
          <p:cNvSpPr/>
          <p:nvPr/>
        </p:nvSpPr>
        <p:spPr bwMode="auto">
          <a:xfrm>
            <a:off x="8753400" y="4752720"/>
            <a:ext cx="391320" cy="391320"/>
          </a:xfrm>
          <a:custGeom>
            <a:avLst/>
            <a:gdLst/>
            <a:ahLst/>
            <a:cxnLst/>
            <a:rect l="0" t="0" r="r" b="b"/>
            <a:pathLst>
              <a:path w="1087" h="1087" extrusionOk="0">
                <a:moveTo>
                  <a:pt x="0" y="1086"/>
                </a:moveTo>
                <a:lnTo>
                  <a:pt x="1086" y="0"/>
                </a:lnTo>
                <a:lnTo>
                  <a:pt x="1086" y="155"/>
                </a:lnTo>
                <a:lnTo>
                  <a:pt x="156" y="1086"/>
                </a:lnTo>
                <a:lnTo>
                  <a:pt x="0" y="1086"/>
                </a:lnTo>
                <a:close/>
              </a:path>
            </a:pathLst>
          </a:custGeom>
          <a:solidFill>
            <a:srgbClr val="4E4E4E"/>
          </a:solidFill>
          <a:ln>
            <a:noFill/>
          </a:ln>
        </p:spPr>
      </p:sp>
      <p:sp>
        <p:nvSpPr>
          <p:cNvPr id="193" name="Freeform 156"/>
          <p:cNvSpPr/>
          <p:nvPr/>
        </p:nvSpPr>
        <p:spPr bwMode="auto">
          <a:xfrm>
            <a:off x="8809200" y="4808520"/>
            <a:ext cx="335520" cy="335520"/>
          </a:xfrm>
          <a:custGeom>
            <a:avLst/>
            <a:gdLst/>
            <a:ahLst/>
            <a:cxnLst/>
            <a:rect l="0" t="0" r="r" b="b"/>
            <a:pathLst>
              <a:path w="932" h="932" extrusionOk="0">
                <a:moveTo>
                  <a:pt x="0" y="931"/>
                </a:moveTo>
                <a:lnTo>
                  <a:pt x="931" y="0"/>
                </a:lnTo>
                <a:lnTo>
                  <a:pt x="931" y="156"/>
                </a:lnTo>
                <a:lnTo>
                  <a:pt x="156" y="931"/>
                </a:lnTo>
                <a:lnTo>
                  <a:pt x="0" y="931"/>
                </a:lnTo>
                <a:close/>
              </a:path>
            </a:pathLst>
          </a:custGeom>
          <a:solidFill>
            <a:srgbClr val="4D4D4D"/>
          </a:solidFill>
          <a:ln>
            <a:noFill/>
          </a:ln>
        </p:spPr>
      </p:sp>
      <p:sp>
        <p:nvSpPr>
          <p:cNvPr id="194" name="Freeform 157"/>
          <p:cNvSpPr/>
          <p:nvPr/>
        </p:nvSpPr>
        <p:spPr bwMode="auto">
          <a:xfrm>
            <a:off x="8865000" y="4864320"/>
            <a:ext cx="279720" cy="279720"/>
          </a:xfrm>
          <a:custGeom>
            <a:avLst/>
            <a:gdLst/>
            <a:ahLst/>
            <a:cxnLst/>
            <a:rect l="0" t="0" r="r" b="b"/>
            <a:pathLst>
              <a:path w="777" h="777" extrusionOk="0">
                <a:moveTo>
                  <a:pt x="0" y="776"/>
                </a:moveTo>
                <a:lnTo>
                  <a:pt x="776" y="0"/>
                </a:lnTo>
                <a:lnTo>
                  <a:pt x="776" y="156"/>
                </a:lnTo>
                <a:lnTo>
                  <a:pt x="155" y="776"/>
                </a:lnTo>
                <a:lnTo>
                  <a:pt x="0" y="776"/>
                </a:lnTo>
                <a:close/>
              </a:path>
            </a:pathLst>
          </a:custGeom>
          <a:solidFill>
            <a:srgbClr val="4B4B4B"/>
          </a:solidFill>
          <a:ln>
            <a:noFill/>
          </a:ln>
        </p:spPr>
      </p:sp>
      <p:sp>
        <p:nvSpPr>
          <p:cNvPr id="195" name="Freeform 158"/>
          <p:cNvSpPr/>
          <p:nvPr/>
        </p:nvSpPr>
        <p:spPr bwMode="auto">
          <a:xfrm>
            <a:off x="8920800" y="4920120"/>
            <a:ext cx="223920" cy="223920"/>
          </a:xfrm>
          <a:custGeom>
            <a:avLst/>
            <a:gdLst/>
            <a:ahLst/>
            <a:cxnLst/>
            <a:rect l="0" t="0" r="r" b="b"/>
            <a:pathLst>
              <a:path w="622" h="622" extrusionOk="0">
                <a:moveTo>
                  <a:pt x="0" y="621"/>
                </a:moveTo>
                <a:lnTo>
                  <a:pt x="621" y="0"/>
                </a:lnTo>
                <a:lnTo>
                  <a:pt x="621" y="155"/>
                </a:lnTo>
                <a:lnTo>
                  <a:pt x="155" y="621"/>
                </a:lnTo>
                <a:lnTo>
                  <a:pt x="0" y="621"/>
                </a:lnTo>
                <a:close/>
              </a:path>
            </a:pathLst>
          </a:custGeom>
          <a:solidFill>
            <a:srgbClr val="494949"/>
          </a:solidFill>
          <a:ln>
            <a:noFill/>
          </a:ln>
        </p:spPr>
      </p:sp>
      <p:sp>
        <p:nvSpPr>
          <p:cNvPr id="196" name="Freeform 159"/>
          <p:cNvSpPr/>
          <p:nvPr/>
        </p:nvSpPr>
        <p:spPr bwMode="auto">
          <a:xfrm>
            <a:off x="8976600" y="4975920"/>
            <a:ext cx="168120" cy="168120"/>
          </a:xfrm>
          <a:custGeom>
            <a:avLst/>
            <a:gdLst/>
            <a:ahLst/>
            <a:cxnLst/>
            <a:rect l="0" t="0" r="r" b="b"/>
            <a:pathLst>
              <a:path w="467" h="467" extrusionOk="0">
                <a:moveTo>
                  <a:pt x="0" y="466"/>
                </a:moveTo>
                <a:lnTo>
                  <a:pt x="466" y="0"/>
                </a:lnTo>
                <a:lnTo>
                  <a:pt x="466" y="155"/>
                </a:lnTo>
                <a:lnTo>
                  <a:pt x="155" y="466"/>
                </a:lnTo>
                <a:lnTo>
                  <a:pt x="0" y="466"/>
                </a:lnTo>
                <a:close/>
              </a:path>
            </a:pathLst>
          </a:custGeom>
          <a:solidFill>
            <a:srgbClr val="474747"/>
          </a:solidFill>
          <a:ln>
            <a:noFill/>
          </a:ln>
        </p:spPr>
      </p:sp>
      <p:sp>
        <p:nvSpPr>
          <p:cNvPr id="197" name="Freeform 160"/>
          <p:cNvSpPr/>
          <p:nvPr/>
        </p:nvSpPr>
        <p:spPr bwMode="auto">
          <a:xfrm>
            <a:off x="9032400" y="5031720"/>
            <a:ext cx="112320" cy="112320"/>
          </a:xfrm>
          <a:custGeom>
            <a:avLst/>
            <a:gdLst/>
            <a:ahLst/>
            <a:cxnLst/>
            <a:rect l="0" t="0" r="r" b="b"/>
            <a:pathLst>
              <a:path w="312" h="312" extrusionOk="0">
                <a:moveTo>
                  <a:pt x="0" y="311"/>
                </a:moveTo>
                <a:lnTo>
                  <a:pt x="311" y="0"/>
                </a:lnTo>
                <a:lnTo>
                  <a:pt x="311" y="311"/>
                </a:lnTo>
                <a:lnTo>
                  <a:pt x="0" y="311"/>
                </a:lnTo>
                <a:close/>
              </a:path>
            </a:pathLst>
          </a:custGeom>
          <a:solidFill>
            <a:srgbClr val="474747"/>
          </a:solidFill>
          <a:ln>
            <a:noFill/>
          </a:ln>
        </p:spPr>
      </p:sp>
      <p:sp>
        <p:nvSpPr>
          <p:cNvPr id="198" name="Freeform 161"/>
          <p:cNvSpPr/>
          <p:nvPr/>
        </p:nvSpPr>
        <p:spPr bwMode="auto">
          <a:xfrm>
            <a:off x="0" y="2880"/>
            <a:ext cx="111960" cy="112320"/>
          </a:xfrm>
          <a:custGeom>
            <a:avLst/>
            <a:gdLst/>
            <a:ahLst/>
            <a:cxnLst/>
            <a:rect l="0" t="0" r="r" b="b"/>
            <a:pathLst>
              <a:path w="311" h="312" extrusionOk="0">
                <a:moveTo>
                  <a:pt x="0" y="0"/>
                </a:moveTo>
                <a:lnTo>
                  <a:pt x="310" y="0"/>
                </a:lnTo>
                <a:lnTo>
                  <a:pt x="0" y="311"/>
                </a:lnTo>
                <a:lnTo>
                  <a:pt x="0" y="0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99" name="Freeform 162"/>
          <p:cNvSpPr/>
          <p:nvPr/>
        </p:nvSpPr>
        <p:spPr bwMode="auto">
          <a:xfrm>
            <a:off x="0" y="2880"/>
            <a:ext cx="223560" cy="223920"/>
          </a:xfrm>
          <a:custGeom>
            <a:avLst/>
            <a:gdLst/>
            <a:ahLst/>
            <a:cxnLst/>
            <a:rect l="0" t="0" r="r" b="b"/>
            <a:pathLst>
              <a:path w="621" h="622" extrusionOk="0">
                <a:moveTo>
                  <a:pt x="0" y="311"/>
                </a:moveTo>
                <a:lnTo>
                  <a:pt x="309" y="0"/>
                </a:lnTo>
                <a:lnTo>
                  <a:pt x="620" y="0"/>
                </a:lnTo>
                <a:lnTo>
                  <a:pt x="0" y="621"/>
                </a:lnTo>
                <a:lnTo>
                  <a:pt x="0" y="311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200" name="Freeform 163"/>
          <p:cNvSpPr/>
          <p:nvPr/>
        </p:nvSpPr>
        <p:spPr bwMode="auto">
          <a:xfrm>
            <a:off x="0" y="2880"/>
            <a:ext cx="335160" cy="335520"/>
          </a:xfrm>
          <a:custGeom>
            <a:avLst/>
            <a:gdLst/>
            <a:ahLst/>
            <a:cxnLst/>
            <a:rect l="0" t="0" r="r" b="b"/>
            <a:pathLst>
              <a:path w="931" h="932" extrusionOk="0">
                <a:moveTo>
                  <a:pt x="0" y="621"/>
                </a:moveTo>
                <a:lnTo>
                  <a:pt x="620" y="0"/>
                </a:lnTo>
                <a:lnTo>
                  <a:pt x="930" y="0"/>
                </a:lnTo>
                <a:lnTo>
                  <a:pt x="0" y="931"/>
                </a:lnTo>
                <a:lnTo>
                  <a:pt x="0" y="621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201" name="Freeform 164"/>
          <p:cNvSpPr/>
          <p:nvPr/>
        </p:nvSpPr>
        <p:spPr bwMode="auto">
          <a:xfrm>
            <a:off x="0" y="2880"/>
            <a:ext cx="446760" cy="447120"/>
          </a:xfrm>
          <a:custGeom>
            <a:avLst/>
            <a:gdLst/>
            <a:ahLst/>
            <a:cxnLst/>
            <a:rect l="0" t="0" r="r" b="b"/>
            <a:pathLst>
              <a:path w="1241" h="1242" extrusionOk="0">
                <a:moveTo>
                  <a:pt x="0" y="931"/>
                </a:moveTo>
                <a:lnTo>
                  <a:pt x="930" y="0"/>
                </a:lnTo>
                <a:lnTo>
                  <a:pt x="1240" y="0"/>
                </a:lnTo>
                <a:lnTo>
                  <a:pt x="0" y="1241"/>
                </a:lnTo>
                <a:lnTo>
                  <a:pt x="0" y="931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202" name="Freeform 165"/>
          <p:cNvSpPr/>
          <p:nvPr/>
        </p:nvSpPr>
        <p:spPr bwMode="auto">
          <a:xfrm>
            <a:off x="0" y="2880"/>
            <a:ext cx="558360" cy="558720"/>
          </a:xfrm>
          <a:custGeom>
            <a:avLst/>
            <a:gdLst/>
            <a:ahLst/>
            <a:cxnLst/>
            <a:rect l="0" t="0" r="r" b="b"/>
            <a:pathLst>
              <a:path w="1551" h="1552" extrusionOk="0">
                <a:moveTo>
                  <a:pt x="0" y="1241"/>
                </a:moveTo>
                <a:lnTo>
                  <a:pt x="1240" y="0"/>
                </a:lnTo>
                <a:lnTo>
                  <a:pt x="1550" y="0"/>
                </a:lnTo>
                <a:lnTo>
                  <a:pt x="0" y="1551"/>
                </a:lnTo>
                <a:lnTo>
                  <a:pt x="0" y="1241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203" name="Freeform 166"/>
          <p:cNvSpPr/>
          <p:nvPr/>
        </p:nvSpPr>
        <p:spPr bwMode="auto">
          <a:xfrm>
            <a:off x="0" y="2880"/>
            <a:ext cx="669960" cy="670320"/>
          </a:xfrm>
          <a:custGeom>
            <a:avLst/>
            <a:gdLst/>
            <a:ahLst/>
            <a:cxnLst/>
            <a:rect l="0" t="0" r="r" b="b"/>
            <a:pathLst>
              <a:path w="1861" h="1862" extrusionOk="0">
                <a:moveTo>
                  <a:pt x="0" y="1551"/>
                </a:moveTo>
                <a:lnTo>
                  <a:pt x="1550" y="0"/>
                </a:lnTo>
                <a:lnTo>
                  <a:pt x="1860" y="0"/>
                </a:lnTo>
                <a:lnTo>
                  <a:pt x="0" y="1861"/>
                </a:lnTo>
                <a:lnTo>
                  <a:pt x="0" y="1551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204" name="Freeform 167"/>
          <p:cNvSpPr/>
          <p:nvPr/>
        </p:nvSpPr>
        <p:spPr bwMode="auto">
          <a:xfrm>
            <a:off x="0" y="2880"/>
            <a:ext cx="781560" cy="781920"/>
          </a:xfrm>
          <a:custGeom>
            <a:avLst/>
            <a:gdLst/>
            <a:ahLst/>
            <a:cxnLst/>
            <a:rect l="0" t="0" r="r" b="b"/>
            <a:pathLst>
              <a:path w="2171" h="2172" extrusionOk="0">
                <a:moveTo>
                  <a:pt x="0" y="1861"/>
                </a:moveTo>
                <a:lnTo>
                  <a:pt x="1860" y="0"/>
                </a:lnTo>
                <a:lnTo>
                  <a:pt x="2170" y="0"/>
                </a:lnTo>
                <a:lnTo>
                  <a:pt x="0" y="2171"/>
                </a:lnTo>
                <a:lnTo>
                  <a:pt x="0" y="1861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205" name="Freeform 168"/>
          <p:cNvSpPr/>
          <p:nvPr/>
        </p:nvSpPr>
        <p:spPr bwMode="auto">
          <a:xfrm>
            <a:off x="0" y="2880"/>
            <a:ext cx="893160" cy="893520"/>
          </a:xfrm>
          <a:custGeom>
            <a:avLst/>
            <a:gdLst/>
            <a:ahLst/>
            <a:cxnLst/>
            <a:rect l="0" t="0" r="r" b="b"/>
            <a:pathLst>
              <a:path w="2481" h="2482" extrusionOk="0">
                <a:moveTo>
                  <a:pt x="0" y="2171"/>
                </a:moveTo>
                <a:lnTo>
                  <a:pt x="2170" y="0"/>
                </a:lnTo>
                <a:lnTo>
                  <a:pt x="2480" y="0"/>
                </a:lnTo>
                <a:lnTo>
                  <a:pt x="0" y="2481"/>
                </a:lnTo>
                <a:lnTo>
                  <a:pt x="0" y="2171"/>
                </a:lnTo>
                <a:close/>
              </a:path>
            </a:pathLst>
          </a:custGeom>
          <a:solidFill>
            <a:srgbClr val="007CC5"/>
          </a:solidFill>
          <a:ln>
            <a:noFill/>
          </a:ln>
        </p:spPr>
      </p:sp>
      <p:sp>
        <p:nvSpPr>
          <p:cNvPr id="206" name="Freeform 169"/>
          <p:cNvSpPr/>
          <p:nvPr/>
        </p:nvSpPr>
        <p:spPr bwMode="auto">
          <a:xfrm>
            <a:off x="0" y="2880"/>
            <a:ext cx="1004760" cy="1005120"/>
          </a:xfrm>
          <a:custGeom>
            <a:avLst/>
            <a:gdLst/>
            <a:ahLst/>
            <a:cxnLst/>
            <a:rect l="0" t="0" r="r" b="b"/>
            <a:pathLst>
              <a:path w="2791" h="2792" extrusionOk="0">
                <a:moveTo>
                  <a:pt x="0" y="2481"/>
                </a:moveTo>
                <a:lnTo>
                  <a:pt x="2480" y="0"/>
                </a:lnTo>
                <a:lnTo>
                  <a:pt x="2790" y="0"/>
                </a:lnTo>
                <a:lnTo>
                  <a:pt x="0" y="2791"/>
                </a:lnTo>
                <a:lnTo>
                  <a:pt x="0" y="2481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207" name="Freeform 170"/>
          <p:cNvSpPr/>
          <p:nvPr/>
        </p:nvSpPr>
        <p:spPr bwMode="auto">
          <a:xfrm>
            <a:off x="0" y="2880"/>
            <a:ext cx="1116360" cy="1116720"/>
          </a:xfrm>
          <a:custGeom>
            <a:avLst/>
            <a:gdLst/>
            <a:ahLst/>
            <a:cxnLst/>
            <a:rect l="0" t="0" r="r" b="b"/>
            <a:pathLst>
              <a:path w="3101" h="3102" extrusionOk="0">
                <a:moveTo>
                  <a:pt x="0" y="2791"/>
                </a:moveTo>
                <a:lnTo>
                  <a:pt x="2790" y="0"/>
                </a:lnTo>
                <a:lnTo>
                  <a:pt x="3100" y="0"/>
                </a:lnTo>
                <a:lnTo>
                  <a:pt x="0" y="3101"/>
                </a:lnTo>
                <a:lnTo>
                  <a:pt x="0" y="2791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208" name="Freeform 171"/>
          <p:cNvSpPr/>
          <p:nvPr/>
        </p:nvSpPr>
        <p:spPr bwMode="auto">
          <a:xfrm>
            <a:off x="0" y="2880"/>
            <a:ext cx="1227960" cy="1228320"/>
          </a:xfrm>
          <a:custGeom>
            <a:avLst/>
            <a:gdLst/>
            <a:ahLst/>
            <a:cxnLst/>
            <a:rect l="0" t="0" r="r" b="b"/>
            <a:pathLst>
              <a:path w="3411" h="3412" extrusionOk="0">
                <a:moveTo>
                  <a:pt x="0" y="3101"/>
                </a:moveTo>
                <a:lnTo>
                  <a:pt x="3100" y="0"/>
                </a:lnTo>
                <a:lnTo>
                  <a:pt x="3410" y="0"/>
                </a:lnTo>
                <a:lnTo>
                  <a:pt x="0" y="3411"/>
                </a:lnTo>
                <a:lnTo>
                  <a:pt x="0" y="3101"/>
                </a:lnTo>
                <a:close/>
              </a:path>
            </a:pathLst>
          </a:custGeom>
          <a:solidFill>
            <a:srgbClr val="007EC4"/>
          </a:solidFill>
          <a:ln>
            <a:noFill/>
          </a:ln>
        </p:spPr>
      </p:sp>
      <p:sp>
        <p:nvSpPr>
          <p:cNvPr id="209" name="Freeform 172"/>
          <p:cNvSpPr/>
          <p:nvPr/>
        </p:nvSpPr>
        <p:spPr bwMode="auto">
          <a:xfrm>
            <a:off x="0" y="2880"/>
            <a:ext cx="1339560" cy="1339920"/>
          </a:xfrm>
          <a:custGeom>
            <a:avLst/>
            <a:gdLst/>
            <a:ahLst/>
            <a:cxnLst/>
            <a:rect l="0" t="0" r="r" b="b"/>
            <a:pathLst>
              <a:path w="3721" h="3722" extrusionOk="0">
                <a:moveTo>
                  <a:pt x="0" y="3411"/>
                </a:moveTo>
                <a:lnTo>
                  <a:pt x="3410" y="0"/>
                </a:lnTo>
                <a:lnTo>
                  <a:pt x="3720" y="0"/>
                </a:lnTo>
                <a:lnTo>
                  <a:pt x="0" y="3721"/>
                </a:lnTo>
                <a:lnTo>
                  <a:pt x="0" y="3411"/>
                </a:lnTo>
                <a:close/>
              </a:path>
            </a:pathLst>
          </a:custGeom>
          <a:solidFill>
            <a:srgbClr val="007FC4"/>
          </a:solidFill>
          <a:ln>
            <a:noFill/>
          </a:ln>
        </p:spPr>
      </p:sp>
      <p:sp>
        <p:nvSpPr>
          <p:cNvPr id="210" name="Freeform 173"/>
          <p:cNvSpPr/>
          <p:nvPr/>
        </p:nvSpPr>
        <p:spPr bwMode="auto">
          <a:xfrm>
            <a:off x="0" y="2880"/>
            <a:ext cx="1451160" cy="1451520"/>
          </a:xfrm>
          <a:custGeom>
            <a:avLst/>
            <a:gdLst/>
            <a:ahLst/>
            <a:cxnLst/>
            <a:rect l="0" t="0" r="r" b="b"/>
            <a:pathLst>
              <a:path w="4031" h="4032" extrusionOk="0">
                <a:moveTo>
                  <a:pt x="0" y="3721"/>
                </a:moveTo>
                <a:lnTo>
                  <a:pt x="3720" y="0"/>
                </a:lnTo>
                <a:lnTo>
                  <a:pt x="4030" y="0"/>
                </a:lnTo>
                <a:lnTo>
                  <a:pt x="0" y="4031"/>
                </a:lnTo>
                <a:lnTo>
                  <a:pt x="0" y="3721"/>
                </a:lnTo>
                <a:close/>
              </a:path>
            </a:pathLst>
          </a:custGeom>
          <a:solidFill>
            <a:srgbClr val="007FC4"/>
          </a:solidFill>
          <a:ln>
            <a:noFill/>
          </a:ln>
        </p:spPr>
      </p:sp>
      <p:sp>
        <p:nvSpPr>
          <p:cNvPr id="211" name="Freeform 174"/>
          <p:cNvSpPr/>
          <p:nvPr/>
        </p:nvSpPr>
        <p:spPr bwMode="auto">
          <a:xfrm>
            <a:off x="0" y="2880"/>
            <a:ext cx="1562759" cy="1563120"/>
          </a:xfrm>
          <a:custGeom>
            <a:avLst/>
            <a:gdLst/>
            <a:ahLst/>
            <a:cxnLst/>
            <a:rect l="0" t="0" r="r" b="b"/>
            <a:pathLst>
              <a:path w="4341" h="4342" extrusionOk="0">
                <a:moveTo>
                  <a:pt x="0" y="4031"/>
                </a:moveTo>
                <a:lnTo>
                  <a:pt x="4030" y="0"/>
                </a:lnTo>
                <a:lnTo>
                  <a:pt x="4340" y="0"/>
                </a:lnTo>
                <a:lnTo>
                  <a:pt x="0" y="4341"/>
                </a:lnTo>
                <a:lnTo>
                  <a:pt x="0" y="4031"/>
                </a:lnTo>
                <a:close/>
              </a:path>
            </a:pathLst>
          </a:custGeom>
          <a:solidFill>
            <a:srgbClr val="0080C3"/>
          </a:solidFill>
          <a:ln>
            <a:noFill/>
          </a:ln>
        </p:spPr>
      </p:sp>
      <p:sp>
        <p:nvSpPr>
          <p:cNvPr id="212" name="Freeform 175"/>
          <p:cNvSpPr/>
          <p:nvPr/>
        </p:nvSpPr>
        <p:spPr bwMode="auto">
          <a:xfrm>
            <a:off x="0" y="2880"/>
            <a:ext cx="1674360" cy="1674720"/>
          </a:xfrm>
          <a:custGeom>
            <a:avLst/>
            <a:gdLst/>
            <a:ahLst/>
            <a:cxnLst/>
            <a:rect l="0" t="0" r="r" b="b"/>
            <a:pathLst>
              <a:path w="4651" h="4652" extrusionOk="0">
                <a:moveTo>
                  <a:pt x="0" y="4341"/>
                </a:moveTo>
                <a:lnTo>
                  <a:pt x="4340" y="0"/>
                </a:lnTo>
                <a:lnTo>
                  <a:pt x="4650" y="0"/>
                </a:lnTo>
                <a:lnTo>
                  <a:pt x="0" y="4651"/>
                </a:lnTo>
                <a:lnTo>
                  <a:pt x="0" y="4341"/>
                </a:lnTo>
                <a:close/>
              </a:path>
            </a:pathLst>
          </a:custGeom>
          <a:solidFill>
            <a:srgbClr val="0080C3"/>
          </a:solidFill>
          <a:ln>
            <a:noFill/>
          </a:ln>
        </p:spPr>
      </p:sp>
      <p:sp>
        <p:nvSpPr>
          <p:cNvPr id="213" name="Freeform 176"/>
          <p:cNvSpPr/>
          <p:nvPr/>
        </p:nvSpPr>
        <p:spPr bwMode="auto">
          <a:xfrm>
            <a:off x="0" y="2880"/>
            <a:ext cx="1785960" cy="1786320"/>
          </a:xfrm>
          <a:custGeom>
            <a:avLst/>
            <a:gdLst/>
            <a:ahLst/>
            <a:cxnLst/>
            <a:rect l="0" t="0" r="r" b="b"/>
            <a:pathLst>
              <a:path w="4961" h="4962" extrusionOk="0">
                <a:moveTo>
                  <a:pt x="0" y="4651"/>
                </a:moveTo>
                <a:lnTo>
                  <a:pt x="4650" y="0"/>
                </a:lnTo>
                <a:lnTo>
                  <a:pt x="4960" y="0"/>
                </a:lnTo>
                <a:lnTo>
                  <a:pt x="0" y="4961"/>
                </a:lnTo>
                <a:lnTo>
                  <a:pt x="0" y="4651"/>
                </a:lnTo>
                <a:close/>
              </a:path>
            </a:pathLst>
          </a:custGeom>
          <a:solidFill>
            <a:srgbClr val="0081C3"/>
          </a:solidFill>
          <a:ln>
            <a:noFill/>
          </a:ln>
        </p:spPr>
      </p:sp>
      <p:sp>
        <p:nvSpPr>
          <p:cNvPr id="214" name="Freeform 177"/>
          <p:cNvSpPr/>
          <p:nvPr/>
        </p:nvSpPr>
        <p:spPr bwMode="auto">
          <a:xfrm>
            <a:off x="0" y="2880"/>
            <a:ext cx="1897560" cy="1897920"/>
          </a:xfrm>
          <a:custGeom>
            <a:avLst/>
            <a:gdLst/>
            <a:ahLst/>
            <a:cxnLst/>
            <a:rect l="0" t="0" r="r" b="b"/>
            <a:pathLst>
              <a:path w="5271" h="5272" extrusionOk="0">
                <a:moveTo>
                  <a:pt x="0" y="4961"/>
                </a:moveTo>
                <a:lnTo>
                  <a:pt x="4960" y="0"/>
                </a:lnTo>
                <a:lnTo>
                  <a:pt x="5270" y="0"/>
                </a:lnTo>
                <a:lnTo>
                  <a:pt x="0" y="5271"/>
                </a:lnTo>
                <a:lnTo>
                  <a:pt x="0" y="4961"/>
                </a:lnTo>
                <a:close/>
              </a:path>
            </a:pathLst>
          </a:custGeom>
          <a:solidFill>
            <a:srgbClr val="0082C2"/>
          </a:solidFill>
          <a:ln>
            <a:noFill/>
          </a:ln>
        </p:spPr>
      </p:sp>
      <p:sp>
        <p:nvSpPr>
          <p:cNvPr id="215" name="Freeform 178"/>
          <p:cNvSpPr/>
          <p:nvPr/>
        </p:nvSpPr>
        <p:spPr bwMode="auto">
          <a:xfrm>
            <a:off x="0" y="2880"/>
            <a:ext cx="2009160" cy="2009520"/>
          </a:xfrm>
          <a:custGeom>
            <a:avLst/>
            <a:gdLst/>
            <a:ahLst/>
            <a:cxnLst/>
            <a:rect l="0" t="0" r="r" b="b"/>
            <a:pathLst>
              <a:path w="5581" h="5582" extrusionOk="0">
                <a:moveTo>
                  <a:pt x="0" y="5271"/>
                </a:moveTo>
                <a:lnTo>
                  <a:pt x="5270" y="0"/>
                </a:lnTo>
                <a:lnTo>
                  <a:pt x="5580" y="0"/>
                </a:lnTo>
                <a:lnTo>
                  <a:pt x="0" y="5581"/>
                </a:lnTo>
                <a:lnTo>
                  <a:pt x="0" y="5271"/>
                </a:lnTo>
                <a:close/>
              </a:path>
            </a:pathLst>
          </a:custGeom>
          <a:solidFill>
            <a:srgbClr val="0082C2"/>
          </a:solidFill>
          <a:ln>
            <a:noFill/>
          </a:ln>
        </p:spPr>
      </p:sp>
      <p:sp>
        <p:nvSpPr>
          <p:cNvPr id="216" name="Freeform 179"/>
          <p:cNvSpPr/>
          <p:nvPr/>
        </p:nvSpPr>
        <p:spPr bwMode="auto">
          <a:xfrm>
            <a:off x="0" y="2880"/>
            <a:ext cx="2120760" cy="2121120"/>
          </a:xfrm>
          <a:custGeom>
            <a:avLst/>
            <a:gdLst/>
            <a:ahLst/>
            <a:cxnLst/>
            <a:rect l="0" t="0" r="r" b="b"/>
            <a:pathLst>
              <a:path w="5891" h="5892" extrusionOk="0">
                <a:moveTo>
                  <a:pt x="0" y="5581"/>
                </a:moveTo>
                <a:lnTo>
                  <a:pt x="5580" y="0"/>
                </a:lnTo>
                <a:lnTo>
                  <a:pt x="5890" y="0"/>
                </a:lnTo>
                <a:lnTo>
                  <a:pt x="0" y="5891"/>
                </a:lnTo>
                <a:lnTo>
                  <a:pt x="0" y="5581"/>
                </a:lnTo>
                <a:close/>
              </a:path>
            </a:pathLst>
          </a:custGeom>
          <a:solidFill>
            <a:srgbClr val="0083C2"/>
          </a:solidFill>
          <a:ln>
            <a:noFill/>
          </a:ln>
        </p:spPr>
      </p:sp>
      <p:sp>
        <p:nvSpPr>
          <p:cNvPr id="217" name="Freeform 180"/>
          <p:cNvSpPr/>
          <p:nvPr/>
        </p:nvSpPr>
        <p:spPr bwMode="auto">
          <a:xfrm>
            <a:off x="0" y="2880"/>
            <a:ext cx="2232360" cy="2232720"/>
          </a:xfrm>
          <a:custGeom>
            <a:avLst/>
            <a:gdLst/>
            <a:ahLst/>
            <a:cxnLst/>
            <a:rect l="0" t="0" r="r" b="b"/>
            <a:pathLst>
              <a:path w="6201" h="6202" extrusionOk="0">
                <a:moveTo>
                  <a:pt x="0" y="5891"/>
                </a:moveTo>
                <a:lnTo>
                  <a:pt x="5890" y="0"/>
                </a:lnTo>
                <a:lnTo>
                  <a:pt x="6200" y="0"/>
                </a:lnTo>
                <a:lnTo>
                  <a:pt x="0" y="6201"/>
                </a:lnTo>
                <a:lnTo>
                  <a:pt x="0" y="5891"/>
                </a:lnTo>
                <a:close/>
              </a:path>
            </a:pathLst>
          </a:custGeom>
          <a:solidFill>
            <a:srgbClr val="0083C1"/>
          </a:solidFill>
          <a:ln>
            <a:noFill/>
          </a:ln>
        </p:spPr>
      </p:sp>
      <p:sp>
        <p:nvSpPr>
          <p:cNvPr id="218" name="Freeform 181"/>
          <p:cNvSpPr/>
          <p:nvPr/>
        </p:nvSpPr>
        <p:spPr bwMode="auto">
          <a:xfrm>
            <a:off x="0" y="2880"/>
            <a:ext cx="2343960" cy="2344320"/>
          </a:xfrm>
          <a:custGeom>
            <a:avLst/>
            <a:gdLst/>
            <a:ahLst/>
            <a:cxnLst/>
            <a:rect l="0" t="0" r="r" b="b"/>
            <a:pathLst>
              <a:path w="6511" h="6512" extrusionOk="0">
                <a:moveTo>
                  <a:pt x="0" y="6201"/>
                </a:moveTo>
                <a:lnTo>
                  <a:pt x="6200" y="0"/>
                </a:lnTo>
                <a:lnTo>
                  <a:pt x="6510" y="0"/>
                </a:lnTo>
                <a:lnTo>
                  <a:pt x="0" y="6511"/>
                </a:lnTo>
                <a:lnTo>
                  <a:pt x="0" y="6201"/>
                </a:lnTo>
                <a:close/>
              </a:path>
            </a:pathLst>
          </a:custGeom>
          <a:solidFill>
            <a:srgbClr val="0084C1"/>
          </a:solidFill>
          <a:ln>
            <a:noFill/>
          </a:ln>
        </p:spPr>
      </p:sp>
      <p:sp>
        <p:nvSpPr>
          <p:cNvPr id="219" name="Freeform 182"/>
          <p:cNvSpPr/>
          <p:nvPr/>
        </p:nvSpPr>
        <p:spPr bwMode="auto">
          <a:xfrm>
            <a:off x="0" y="2880"/>
            <a:ext cx="2455560" cy="2455920"/>
          </a:xfrm>
          <a:custGeom>
            <a:avLst/>
            <a:gdLst/>
            <a:ahLst/>
            <a:cxnLst/>
            <a:rect l="0" t="0" r="r" b="b"/>
            <a:pathLst>
              <a:path w="6821" h="6822" extrusionOk="0">
                <a:moveTo>
                  <a:pt x="0" y="6511"/>
                </a:moveTo>
                <a:lnTo>
                  <a:pt x="6510" y="0"/>
                </a:lnTo>
                <a:lnTo>
                  <a:pt x="6820" y="0"/>
                </a:lnTo>
                <a:lnTo>
                  <a:pt x="0" y="6821"/>
                </a:lnTo>
                <a:lnTo>
                  <a:pt x="0" y="6511"/>
                </a:lnTo>
                <a:close/>
              </a:path>
            </a:pathLst>
          </a:custGeom>
          <a:solidFill>
            <a:srgbClr val="0084C1"/>
          </a:solidFill>
          <a:ln>
            <a:noFill/>
          </a:ln>
        </p:spPr>
      </p:sp>
      <p:sp>
        <p:nvSpPr>
          <p:cNvPr id="220" name="Freeform 183"/>
          <p:cNvSpPr/>
          <p:nvPr/>
        </p:nvSpPr>
        <p:spPr bwMode="auto">
          <a:xfrm>
            <a:off x="0" y="2880"/>
            <a:ext cx="2567160" cy="2567519"/>
          </a:xfrm>
          <a:custGeom>
            <a:avLst/>
            <a:gdLst/>
            <a:ahLst/>
            <a:cxnLst/>
            <a:rect l="0" t="0" r="r" b="b"/>
            <a:pathLst>
              <a:path w="7131" h="7132" extrusionOk="0">
                <a:moveTo>
                  <a:pt x="0" y="6821"/>
                </a:moveTo>
                <a:lnTo>
                  <a:pt x="6820" y="0"/>
                </a:lnTo>
                <a:lnTo>
                  <a:pt x="7130" y="0"/>
                </a:lnTo>
                <a:lnTo>
                  <a:pt x="0" y="7131"/>
                </a:lnTo>
                <a:lnTo>
                  <a:pt x="0" y="6821"/>
                </a:lnTo>
                <a:close/>
              </a:path>
            </a:pathLst>
          </a:custGeom>
          <a:solidFill>
            <a:srgbClr val="0085C0"/>
          </a:solidFill>
          <a:ln>
            <a:noFill/>
          </a:ln>
        </p:spPr>
      </p:sp>
      <p:sp>
        <p:nvSpPr>
          <p:cNvPr id="221" name="Freeform 184"/>
          <p:cNvSpPr/>
          <p:nvPr/>
        </p:nvSpPr>
        <p:spPr bwMode="auto">
          <a:xfrm>
            <a:off x="0" y="2880"/>
            <a:ext cx="2678760" cy="2679120"/>
          </a:xfrm>
          <a:custGeom>
            <a:avLst/>
            <a:gdLst/>
            <a:ahLst/>
            <a:cxnLst/>
            <a:rect l="0" t="0" r="r" b="b"/>
            <a:pathLst>
              <a:path w="7441" h="7442" extrusionOk="0">
                <a:moveTo>
                  <a:pt x="0" y="7131"/>
                </a:moveTo>
                <a:lnTo>
                  <a:pt x="7130" y="0"/>
                </a:lnTo>
                <a:lnTo>
                  <a:pt x="7440" y="0"/>
                </a:lnTo>
                <a:lnTo>
                  <a:pt x="0" y="7441"/>
                </a:lnTo>
                <a:lnTo>
                  <a:pt x="0" y="7131"/>
                </a:lnTo>
                <a:close/>
              </a:path>
            </a:pathLst>
          </a:custGeom>
          <a:solidFill>
            <a:srgbClr val="0086C0"/>
          </a:solidFill>
          <a:ln>
            <a:noFill/>
          </a:ln>
        </p:spPr>
      </p:sp>
      <p:sp>
        <p:nvSpPr>
          <p:cNvPr id="222" name="Freeform 185"/>
          <p:cNvSpPr/>
          <p:nvPr/>
        </p:nvSpPr>
        <p:spPr bwMode="auto">
          <a:xfrm>
            <a:off x="0" y="2880"/>
            <a:ext cx="2790360" cy="2790720"/>
          </a:xfrm>
          <a:custGeom>
            <a:avLst/>
            <a:gdLst/>
            <a:ahLst/>
            <a:cxnLst/>
            <a:rect l="0" t="0" r="r" b="b"/>
            <a:pathLst>
              <a:path w="7751" h="7752" extrusionOk="0">
                <a:moveTo>
                  <a:pt x="0" y="7441"/>
                </a:moveTo>
                <a:lnTo>
                  <a:pt x="7440" y="0"/>
                </a:lnTo>
                <a:lnTo>
                  <a:pt x="7750" y="0"/>
                </a:lnTo>
                <a:lnTo>
                  <a:pt x="0" y="7751"/>
                </a:lnTo>
                <a:lnTo>
                  <a:pt x="0" y="7441"/>
                </a:lnTo>
                <a:close/>
              </a:path>
            </a:pathLst>
          </a:custGeom>
          <a:solidFill>
            <a:srgbClr val="0086C0"/>
          </a:solidFill>
          <a:ln>
            <a:noFill/>
          </a:ln>
        </p:spPr>
      </p:sp>
      <p:sp>
        <p:nvSpPr>
          <p:cNvPr id="223" name="Freeform 186"/>
          <p:cNvSpPr/>
          <p:nvPr/>
        </p:nvSpPr>
        <p:spPr bwMode="auto">
          <a:xfrm>
            <a:off x="0" y="2880"/>
            <a:ext cx="2901960" cy="2902320"/>
          </a:xfrm>
          <a:custGeom>
            <a:avLst/>
            <a:gdLst/>
            <a:ahLst/>
            <a:cxnLst/>
            <a:rect l="0" t="0" r="r" b="b"/>
            <a:pathLst>
              <a:path w="8061" h="8062" extrusionOk="0">
                <a:moveTo>
                  <a:pt x="0" y="7751"/>
                </a:moveTo>
                <a:lnTo>
                  <a:pt x="7750" y="0"/>
                </a:lnTo>
                <a:lnTo>
                  <a:pt x="8060" y="0"/>
                </a:lnTo>
                <a:lnTo>
                  <a:pt x="0" y="8061"/>
                </a:lnTo>
                <a:lnTo>
                  <a:pt x="0" y="7751"/>
                </a:lnTo>
                <a:close/>
              </a:path>
            </a:pathLst>
          </a:custGeom>
          <a:solidFill>
            <a:srgbClr val="0087BF"/>
          </a:solidFill>
          <a:ln>
            <a:noFill/>
          </a:ln>
        </p:spPr>
      </p:sp>
      <p:sp>
        <p:nvSpPr>
          <p:cNvPr id="224" name="Freeform 187"/>
          <p:cNvSpPr/>
          <p:nvPr/>
        </p:nvSpPr>
        <p:spPr bwMode="auto">
          <a:xfrm>
            <a:off x="0" y="2880"/>
            <a:ext cx="3013560" cy="3013920"/>
          </a:xfrm>
          <a:custGeom>
            <a:avLst/>
            <a:gdLst/>
            <a:ahLst/>
            <a:cxnLst/>
            <a:rect l="0" t="0" r="r" b="b"/>
            <a:pathLst>
              <a:path w="8371" h="8372" extrusionOk="0">
                <a:moveTo>
                  <a:pt x="0" y="8061"/>
                </a:moveTo>
                <a:lnTo>
                  <a:pt x="8060" y="0"/>
                </a:lnTo>
                <a:lnTo>
                  <a:pt x="8370" y="0"/>
                </a:lnTo>
                <a:lnTo>
                  <a:pt x="0" y="8371"/>
                </a:lnTo>
                <a:lnTo>
                  <a:pt x="0" y="8061"/>
                </a:lnTo>
                <a:close/>
              </a:path>
            </a:pathLst>
          </a:custGeom>
          <a:solidFill>
            <a:srgbClr val="0087BF"/>
          </a:solidFill>
          <a:ln>
            <a:noFill/>
          </a:ln>
        </p:spPr>
      </p:sp>
      <p:sp>
        <p:nvSpPr>
          <p:cNvPr id="225" name="Freeform 188"/>
          <p:cNvSpPr/>
          <p:nvPr/>
        </p:nvSpPr>
        <p:spPr bwMode="auto">
          <a:xfrm>
            <a:off x="0" y="2880"/>
            <a:ext cx="3125160" cy="3125519"/>
          </a:xfrm>
          <a:custGeom>
            <a:avLst/>
            <a:gdLst/>
            <a:ahLst/>
            <a:cxnLst/>
            <a:rect l="0" t="0" r="r" b="b"/>
            <a:pathLst>
              <a:path w="8681" h="8682" extrusionOk="0">
                <a:moveTo>
                  <a:pt x="0" y="8371"/>
                </a:moveTo>
                <a:lnTo>
                  <a:pt x="8370" y="0"/>
                </a:lnTo>
                <a:lnTo>
                  <a:pt x="8680" y="0"/>
                </a:lnTo>
                <a:lnTo>
                  <a:pt x="0" y="8681"/>
                </a:lnTo>
                <a:lnTo>
                  <a:pt x="0" y="8371"/>
                </a:lnTo>
                <a:close/>
              </a:path>
            </a:pathLst>
          </a:custGeom>
          <a:solidFill>
            <a:srgbClr val="0088BF"/>
          </a:solidFill>
          <a:ln>
            <a:noFill/>
          </a:ln>
        </p:spPr>
      </p:sp>
      <p:sp>
        <p:nvSpPr>
          <p:cNvPr id="226" name="Freeform 189"/>
          <p:cNvSpPr/>
          <p:nvPr/>
        </p:nvSpPr>
        <p:spPr bwMode="auto">
          <a:xfrm>
            <a:off x="0" y="2880"/>
            <a:ext cx="3236760" cy="3237120"/>
          </a:xfrm>
          <a:custGeom>
            <a:avLst/>
            <a:gdLst/>
            <a:ahLst/>
            <a:cxnLst/>
            <a:rect l="0" t="0" r="r" b="b"/>
            <a:pathLst>
              <a:path w="8991" h="8992" extrusionOk="0">
                <a:moveTo>
                  <a:pt x="0" y="8681"/>
                </a:moveTo>
                <a:lnTo>
                  <a:pt x="8680" y="0"/>
                </a:lnTo>
                <a:lnTo>
                  <a:pt x="8990" y="0"/>
                </a:lnTo>
                <a:lnTo>
                  <a:pt x="0" y="8991"/>
                </a:lnTo>
                <a:lnTo>
                  <a:pt x="0" y="8681"/>
                </a:lnTo>
                <a:close/>
              </a:path>
            </a:pathLst>
          </a:custGeom>
          <a:solidFill>
            <a:srgbClr val="0088BE"/>
          </a:solidFill>
          <a:ln>
            <a:noFill/>
          </a:ln>
        </p:spPr>
      </p:sp>
      <p:sp>
        <p:nvSpPr>
          <p:cNvPr id="227" name="Freeform 190"/>
          <p:cNvSpPr/>
          <p:nvPr/>
        </p:nvSpPr>
        <p:spPr bwMode="auto">
          <a:xfrm>
            <a:off x="0" y="2880"/>
            <a:ext cx="3348360" cy="3348720"/>
          </a:xfrm>
          <a:custGeom>
            <a:avLst/>
            <a:gdLst/>
            <a:ahLst/>
            <a:cxnLst/>
            <a:rect l="0" t="0" r="r" b="b"/>
            <a:pathLst>
              <a:path w="9301" h="9302" extrusionOk="0">
                <a:moveTo>
                  <a:pt x="0" y="8991"/>
                </a:moveTo>
                <a:lnTo>
                  <a:pt x="8990" y="0"/>
                </a:lnTo>
                <a:lnTo>
                  <a:pt x="9300" y="0"/>
                </a:lnTo>
                <a:lnTo>
                  <a:pt x="0" y="9301"/>
                </a:lnTo>
                <a:lnTo>
                  <a:pt x="0" y="8991"/>
                </a:lnTo>
                <a:close/>
              </a:path>
            </a:pathLst>
          </a:custGeom>
          <a:solidFill>
            <a:srgbClr val="0089BE"/>
          </a:solidFill>
          <a:ln>
            <a:noFill/>
          </a:ln>
        </p:spPr>
      </p:sp>
      <p:sp>
        <p:nvSpPr>
          <p:cNvPr id="228" name="Freeform 191"/>
          <p:cNvSpPr/>
          <p:nvPr/>
        </p:nvSpPr>
        <p:spPr bwMode="auto">
          <a:xfrm>
            <a:off x="0" y="2880"/>
            <a:ext cx="3459960" cy="3460320"/>
          </a:xfrm>
          <a:custGeom>
            <a:avLst/>
            <a:gdLst/>
            <a:ahLst/>
            <a:cxnLst/>
            <a:rect l="0" t="0" r="r" b="b"/>
            <a:pathLst>
              <a:path w="9611" h="9612" extrusionOk="0">
                <a:moveTo>
                  <a:pt x="0" y="9301"/>
                </a:moveTo>
                <a:lnTo>
                  <a:pt x="9300" y="0"/>
                </a:lnTo>
                <a:lnTo>
                  <a:pt x="9610" y="0"/>
                </a:lnTo>
                <a:lnTo>
                  <a:pt x="0" y="9611"/>
                </a:lnTo>
                <a:lnTo>
                  <a:pt x="0" y="9301"/>
                </a:lnTo>
                <a:close/>
              </a:path>
            </a:pathLst>
          </a:custGeom>
          <a:solidFill>
            <a:srgbClr val="008ABE"/>
          </a:solidFill>
          <a:ln>
            <a:noFill/>
          </a:ln>
        </p:spPr>
      </p:sp>
      <p:sp>
        <p:nvSpPr>
          <p:cNvPr id="229" name="Freeform 192"/>
          <p:cNvSpPr/>
          <p:nvPr/>
        </p:nvSpPr>
        <p:spPr bwMode="auto">
          <a:xfrm>
            <a:off x="0" y="2880"/>
            <a:ext cx="3571560" cy="3571920"/>
          </a:xfrm>
          <a:custGeom>
            <a:avLst/>
            <a:gdLst/>
            <a:ahLst/>
            <a:cxnLst/>
            <a:rect l="0" t="0" r="r" b="b"/>
            <a:pathLst>
              <a:path w="9921" h="9922" extrusionOk="0">
                <a:moveTo>
                  <a:pt x="0" y="9611"/>
                </a:moveTo>
                <a:lnTo>
                  <a:pt x="9610" y="0"/>
                </a:lnTo>
                <a:lnTo>
                  <a:pt x="9920" y="0"/>
                </a:lnTo>
                <a:lnTo>
                  <a:pt x="0" y="9921"/>
                </a:lnTo>
                <a:lnTo>
                  <a:pt x="0" y="9611"/>
                </a:lnTo>
                <a:close/>
              </a:path>
            </a:pathLst>
          </a:custGeom>
          <a:solidFill>
            <a:srgbClr val="008ABD"/>
          </a:solidFill>
          <a:ln>
            <a:noFill/>
          </a:ln>
        </p:spPr>
      </p:sp>
      <p:sp>
        <p:nvSpPr>
          <p:cNvPr id="230" name="Freeform 193"/>
          <p:cNvSpPr/>
          <p:nvPr/>
        </p:nvSpPr>
        <p:spPr bwMode="auto">
          <a:xfrm>
            <a:off x="0" y="2880"/>
            <a:ext cx="3683160" cy="3683519"/>
          </a:xfrm>
          <a:custGeom>
            <a:avLst/>
            <a:gdLst/>
            <a:ahLst/>
            <a:cxnLst/>
            <a:rect l="0" t="0" r="r" b="b"/>
            <a:pathLst>
              <a:path w="10231" h="10232" extrusionOk="0">
                <a:moveTo>
                  <a:pt x="0" y="9921"/>
                </a:moveTo>
                <a:lnTo>
                  <a:pt x="9920" y="0"/>
                </a:lnTo>
                <a:lnTo>
                  <a:pt x="10230" y="0"/>
                </a:lnTo>
                <a:lnTo>
                  <a:pt x="0" y="10231"/>
                </a:lnTo>
                <a:lnTo>
                  <a:pt x="0" y="9921"/>
                </a:lnTo>
                <a:close/>
              </a:path>
            </a:pathLst>
          </a:custGeom>
          <a:solidFill>
            <a:srgbClr val="008BBD"/>
          </a:solidFill>
          <a:ln>
            <a:noFill/>
          </a:ln>
        </p:spPr>
      </p:sp>
      <p:sp>
        <p:nvSpPr>
          <p:cNvPr id="231" name="Freeform 194"/>
          <p:cNvSpPr/>
          <p:nvPr/>
        </p:nvSpPr>
        <p:spPr bwMode="auto">
          <a:xfrm>
            <a:off x="0" y="2880"/>
            <a:ext cx="3794760" cy="3795120"/>
          </a:xfrm>
          <a:custGeom>
            <a:avLst/>
            <a:gdLst/>
            <a:ahLst/>
            <a:cxnLst/>
            <a:rect l="0" t="0" r="r" b="b"/>
            <a:pathLst>
              <a:path w="10541" h="10542" extrusionOk="0">
                <a:moveTo>
                  <a:pt x="0" y="10231"/>
                </a:moveTo>
                <a:lnTo>
                  <a:pt x="10230" y="0"/>
                </a:lnTo>
                <a:lnTo>
                  <a:pt x="10540" y="0"/>
                </a:lnTo>
                <a:lnTo>
                  <a:pt x="0" y="10541"/>
                </a:lnTo>
                <a:lnTo>
                  <a:pt x="0" y="10231"/>
                </a:lnTo>
                <a:close/>
              </a:path>
            </a:pathLst>
          </a:custGeom>
          <a:solidFill>
            <a:srgbClr val="008BBD"/>
          </a:solidFill>
          <a:ln>
            <a:noFill/>
          </a:ln>
        </p:spPr>
      </p:sp>
      <p:sp>
        <p:nvSpPr>
          <p:cNvPr id="232" name="Freeform 195"/>
          <p:cNvSpPr/>
          <p:nvPr/>
        </p:nvSpPr>
        <p:spPr bwMode="auto">
          <a:xfrm>
            <a:off x="0" y="2880"/>
            <a:ext cx="3906360" cy="3906720"/>
          </a:xfrm>
          <a:custGeom>
            <a:avLst/>
            <a:gdLst/>
            <a:ahLst/>
            <a:cxnLst/>
            <a:rect l="0" t="0" r="r" b="b"/>
            <a:pathLst>
              <a:path w="10851" h="10852" extrusionOk="0">
                <a:moveTo>
                  <a:pt x="0" y="10541"/>
                </a:moveTo>
                <a:lnTo>
                  <a:pt x="10540" y="0"/>
                </a:lnTo>
                <a:lnTo>
                  <a:pt x="10850" y="0"/>
                </a:lnTo>
                <a:lnTo>
                  <a:pt x="0" y="10851"/>
                </a:lnTo>
                <a:lnTo>
                  <a:pt x="0" y="10541"/>
                </a:lnTo>
                <a:close/>
              </a:path>
            </a:pathLst>
          </a:custGeom>
          <a:solidFill>
            <a:srgbClr val="008CBC"/>
          </a:solidFill>
          <a:ln>
            <a:noFill/>
          </a:ln>
        </p:spPr>
      </p:sp>
      <p:sp>
        <p:nvSpPr>
          <p:cNvPr id="233" name="Freeform 196"/>
          <p:cNvSpPr/>
          <p:nvPr/>
        </p:nvSpPr>
        <p:spPr bwMode="auto">
          <a:xfrm>
            <a:off x="0" y="2880"/>
            <a:ext cx="4017960" cy="4018320"/>
          </a:xfrm>
          <a:custGeom>
            <a:avLst/>
            <a:gdLst/>
            <a:ahLst/>
            <a:cxnLst/>
            <a:rect l="0" t="0" r="r" b="b"/>
            <a:pathLst>
              <a:path w="11161" h="11162" extrusionOk="0">
                <a:moveTo>
                  <a:pt x="0" y="10851"/>
                </a:moveTo>
                <a:lnTo>
                  <a:pt x="10850" y="0"/>
                </a:lnTo>
                <a:lnTo>
                  <a:pt x="11160" y="0"/>
                </a:lnTo>
                <a:lnTo>
                  <a:pt x="0" y="11161"/>
                </a:lnTo>
                <a:lnTo>
                  <a:pt x="0" y="10851"/>
                </a:lnTo>
                <a:close/>
              </a:path>
            </a:pathLst>
          </a:custGeom>
          <a:solidFill>
            <a:srgbClr val="008DBC"/>
          </a:solidFill>
          <a:ln>
            <a:noFill/>
          </a:ln>
        </p:spPr>
      </p:sp>
      <p:sp>
        <p:nvSpPr>
          <p:cNvPr id="234" name="Freeform 197"/>
          <p:cNvSpPr/>
          <p:nvPr/>
        </p:nvSpPr>
        <p:spPr bwMode="auto">
          <a:xfrm>
            <a:off x="0" y="2880"/>
            <a:ext cx="4129560" cy="4129920"/>
          </a:xfrm>
          <a:custGeom>
            <a:avLst/>
            <a:gdLst/>
            <a:ahLst/>
            <a:cxnLst/>
            <a:rect l="0" t="0" r="r" b="b"/>
            <a:pathLst>
              <a:path w="11471" h="11472" extrusionOk="0">
                <a:moveTo>
                  <a:pt x="0" y="11161"/>
                </a:moveTo>
                <a:lnTo>
                  <a:pt x="11160" y="0"/>
                </a:lnTo>
                <a:lnTo>
                  <a:pt x="11470" y="0"/>
                </a:lnTo>
                <a:lnTo>
                  <a:pt x="0" y="11471"/>
                </a:lnTo>
                <a:lnTo>
                  <a:pt x="0" y="11161"/>
                </a:lnTo>
                <a:close/>
              </a:path>
            </a:pathLst>
          </a:custGeom>
          <a:solidFill>
            <a:srgbClr val="008DBC"/>
          </a:solidFill>
          <a:ln>
            <a:noFill/>
          </a:ln>
        </p:spPr>
      </p:sp>
      <p:sp>
        <p:nvSpPr>
          <p:cNvPr id="235" name="Freeform 198"/>
          <p:cNvSpPr/>
          <p:nvPr/>
        </p:nvSpPr>
        <p:spPr bwMode="auto">
          <a:xfrm>
            <a:off x="0" y="2880"/>
            <a:ext cx="4241160" cy="4241520"/>
          </a:xfrm>
          <a:custGeom>
            <a:avLst/>
            <a:gdLst/>
            <a:ahLst/>
            <a:cxnLst/>
            <a:rect l="0" t="0" r="r" b="b"/>
            <a:pathLst>
              <a:path w="11781" h="11782" extrusionOk="0">
                <a:moveTo>
                  <a:pt x="0" y="11471"/>
                </a:moveTo>
                <a:lnTo>
                  <a:pt x="11470" y="0"/>
                </a:lnTo>
                <a:lnTo>
                  <a:pt x="11780" y="0"/>
                </a:lnTo>
                <a:lnTo>
                  <a:pt x="0" y="11781"/>
                </a:lnTo>
                <a:lnTo>
                  <a:pt x="0" y="11471"/>
                </a:lnTo>
                <a:close/>
              </a:path>
            </a:pathLst>
          </a:custGeom>
          <a:solidFill>
            <a:srgbClr val="008EBC"/>
          </a:solidFill>
          <a:ln>
            <a:noFill/>
          </a:ln>
        </p:spPr>
      </p:sp>
      <p:sp>
        <p:nvSpPr>
          <p:cNvPr id="236" name="Freeform 199"/>
          <p:cNvSpPr/>
          <p:nvPr/>
        </p:nvSpPr>
        <p:spPr bwMode="auto">
          <a:xfrm>
            <a:off x="0" y="2880"/>
            <a:ext cx="4352760" cy="4353120"/>
          </a:xfrm>
          <a:custGeom>
            <a:avLst/>
            <a:gdLst/>
            <a:ahLst/>
            <a:cxnLst/>
            <a:rect l="0" t="0" r="r" b="b"/>
            <a:pathLst>
              <a:path w="12091" h="12092" extrusionOk="0">
                <a:moveTo>
                  <a:pt x="0" y="11781"/>
                </a:moveTo>
                <a:lnTo>
                  <a:pt x="11780" y="0"/>
                </a:lnTo>
                <a:lnTo>
                  <a:pt x="12090" y="0"/>
                </a:lnTo>
                <a:lnTo>
                  <a:pt x="0" y="12091"/>
                </a:lnTo>
                <a:lnTo>
                  <a:pt x="0" y="11781"/>
                </a:lnTo>
                <a:close/>
              </a:path>
            </a:pathLst>
          </a:custGeom>
          <a:solidFill>
            <a:srgbClr val="008EBB"/>
          </a:solidFill>
          <a:ln>
            <a:noFill/>
          </a:ln>
        </p:spPr>
      </p:sp>
      <p:sp>
        <p:nvSpPr>
          <p:cNvPr id="237" name="Freeform 200"/>
          <p:cNvSpPr/>
          <p:nvPr/>
        </p:nvSpPr>
        <p:spPr bwMode="auto">
          <a:xfrm>
            <a:off x="0" y="2880"/>
            <a:ext cx="4464360" cy="4464720"/>
          </a:xfrm>
          <a:custGeom>
            <a:avLst/>
            <a:gdLst/>
            <a:ahLst/>
            <a:cxnLst/>
            <a:rect l="0" t="0" r="r" b="b"/>
            <a:pathLst>
              <a:path w="12401" h="12402" extrusionOk="0">
                <a:moveTo>
                  <a:pt x="0" y="12091"/>
                </a:moveTo>
                <a:lnTo>
                  <a:pt x="12090" y="0"/>
                </a:lnTo>
                <a:lnTo>
                  <a:pt x="12400" y="0"/>
                </a:lnTo>
                <a:lnTo>
                  <a:pt x="0" y="12401"/>
                </a:lnTo>
                <a:lnTo>
                  <a:pt x="0" y="12091"/>
                </a:lnTo>
                <a:close/>
              </a:path>
            </a:pathLst>
          </a:custGeom>
          <a:solidFill>
            <a:srgbClr val="008FBB"/>
          </a:solidFill>
          <a:ln>
            <a:noFill/>
          </a:ln>
        </p:spPr>
      </p:sp>
      <p:sp>
        <p:nvSpPr>
          <p:cNvPr id="238" name="Freeform 201"/>
          <p:cNvSpPr/>
          <p:nvPr/>
        </p:nvSpPr>
        <p:spPr bwMode="auto">
          <a:xfrm>
            <a:off x="0" y="2880"/>
            <a:ext cx="4575960" cy="4576320"/>
          </a:xfrm>
          <a:custGeom>
            <a:avLst/>
            <a:gdLst/>
            <a:ahLst/>
            <a:cxnLst/>
            <a:rect l="0" t="0" r="r" b="b"/>
            <a:pathLst>
              <a:path w="12711" h="12712" extrusionOk="0">
                <a:moveTo>
                  <a:pt x="0" y="12401"/>
                </a:moveTo>
                <a:lnTo>
                  <a:pt x="12400" y="0"/>
                </a:lnTo>
                <a:lnTo>
                  <a:pt x="12710" y="0"/>
                </a:lnTo>
                <a:lnTo>
                  <a:pt x="0" y="12711"/>
                </a:lnTo>
                <a:lnTo>
                  <a:pt x="0" y="12401"/>
                </a:lnTo>
                <a:close/>
              </a:path>
            </a:pathLst>
          </a:custGeom>
          <a:solidFill>
            <a:srgbClr val="0090BB"/>
          </a:solidFill>
          <a:ln>
            <a:noFill/>
          </a:ln>
        </p:spPr>
      </p:sp>
      <p:sp>
        <p:nvSpPr>
          <p:cNvPr id="239" name="Freeform 202"/>
          <p:cNvSpPr/>
          <p:nvPr/>
        </p:nvSpPr>
        <p:spPr bwMode="auto">
          <a:xfrm>
            <a:off x="0" y="2880"/>
            <a:ext cx="4687560" cy="4687920"/>
          </a:xfrm>
          <a:custGeom>
            <a:avLst/>
            <a:gdLst/>
            <a:ahLst/>
            <a:cxnLst/>
            <a:rect l="0" t="0" r="r" b="b"/>
            <a:pathLst>
              <a:path w="13021" h="13022" extrusionOk="0">
                <a:moveTo>
                  <a:pt x="0" y="12711"/>
                </a:moveTo>
                <a:lnTo>
                  <a:pt x="12710" y="0"/>
                </a:lnTo>
                <a:lnTo>
                  <a:pt x="13020" y="0"/>
                </a:lnTo>
                <a:lnTo>
                  <a:pt x="0" y="13021"/>
                </a:lnTo>
                <a:lnTo>
                  <a:pt x="0" y="12711"/>
                </a:lnTo>
                <a:close/>
              </a:path>
            </a:pathLst>
          </a:custGeom>
          <a:solidFill>
            <a:srgbClr val="0090BA"/>
          </a:solidFill>
          <a:ln>
            <a:noFill/>
          </a:ln>
        </p:spPr>
      </p:sp>
      <p:sp>
        <p:nvSpPr>
          <p:cNvPr id="240" name="Freeform 203"/>
          <p:cNvSpPr/>
          <p:nvPr/>
        </p:nvSpPr>
        <p:spPr bwMode="auto">
          <a:xfrm>
            <a:off x="0" y="2880"/>
            <a:ext cx="4799160" cy="4799520"/>
          </a:xfrm>
          <a:custGeom>
            <a:avLst/>
            <a:gdLst/>
            <a:ahLst/>
            <a:cxnLst/>
            <a:rect l="0" t="0" r="r" b="b"/>
            <a:pathLst>
              <a:path w="13331" h="13332" extrusionOk="0">
                <a:moveTo>
                  <a:pt x="0" y="13021"/>
                </a:moveTo>
                <a:lnTo>
                  <a:pt x="13020" y="0"/>
                </a:lnTo>
                <a:lnTo>
                  <a:pt x="13330" y="0"/>
                </a:lnTo>
                <a:lnTo>
                  <a:pt x="0" y="13331"/>
                </a:lnTo>
                <a:lnTo>
                  <a:pt x="0" y="13021"/>
                </a:lnTo>
                <a:close/>
              </a:path>
            </a:pathLst>
          </a:custGeom>
          <a:solidFill>
            <a:srgbClr val="0091BA"/>
          </a:solidFill>
          <a:ln>
            <a:noFill/>
          </a:ln>
        </p:spPr>
      </p:sp>
      <p:sp>
        <p:nvSpPr>
          <p:cNvPr id="241" name="Freeform 204"/>
          <p:cNvSpPr/>
          <p:nvPr/>
        </p:nvSpPr>
        <p:spPr bwMode="auto">
          <a:xfrm>
            <a:off x="0" y="2880"/>
            <a:ext cx="4910760" cy="4911120"/>
          </a:xfrm>
          <a:custGeom>
            <a:avLst/>
            <a:gdLst/>
            <a:ahLst/>
            <a:cxnLst/>
            <a:rect l="0" t="0" r="r" b="b"/>
            <a:pathLst>
              <a:path w="13641" h="13642" extrusionOk="0">
                <a:moveTo>
                  <a:pt x="0" y="13331"/>
                </a:moveTo>
                <a:lnTo>
                  <a:pt x="13330" y="0"/>
                </a:lnTo>
                <a:lnTo>
                  <a:pt x="13640" y="0"/>
                </a:lnTo>
                <a:lnTo>
                  <a:pt x="0" y="13641"/>
                </a:lnTo>
                <a:lnTo>
                  <a:pt x="0" y="13331"/>
                </a:lnTo>
                <a:close/>
              </a:path>
            </a:pathLst>
          </a:custGeom>
          <a:solidFill>
            <a:srgbClr val="0091BA"/>
          </a:solidFill>
          <a:ln>
            <a:noFill/>
          </a:ln>
        </p:spPr>
      </p:sp>
      <p:sp>
        <p:nvSpPr>
          <p:cNvPr id="242" name="Freeform 205"/>
          <p:cNvSpPr/>
          <p:nvPr/>
        </p:nvSpPr>
        <p:spPr bwMode="auto">
          <a:xfrm>
            <a:off x="0" y="2880"/>
            <a:ext cx="5022360" cy="5022720"/>
          </a:xfrm>
          <a:custGeom>
            <a:avLst/>
            <a:gdLst/>
            <a:ahLst/>
            <a:cxnLst/>
            <a:rect l="0" t="0" r="r" b="b"/>
            <a:pathLst>
              <a:path w="13951" h="13952" extrusionOk="0">
                <a:moveTo>
                  <a:pt x="0" y="13641"/>
                </a:moveTo>
                <a:lnTo>
                  <a:pt x="13640" y="0"/>
                </a:lnTo>
                <a:lnTo>
                  <a:pt x="13950" y="0"/>
                </a:lnTo>
                <a:lnTo>
                  <a:pt x="0" y="13951"/>
                </a:lnTo>
                <a:lnTo>
                  <a:pt x="0" y="13641"/>
                </a:lnTo>
                <a:close/>
              </a:path>
            </a:pathLst>
          </a:custGeom>
          <a:solidFill>
            <a:srgbClr val="0092B9"/>
          </a:solidFill>
          <a:ln>
            <a:noFill/>
          </a:ln>
        </p:spPr>
      </p:sp>
      <p:sp>
        <p:nvSpPr>
          <p:cNvPr id="243" name="Freeform 206"/>
          <p:cNvSpPr/>
          <p:nvPr/>
        </p:nvSpPr>
        <p:spPr bwMode="auto">
          <a:xfrm>
            <a:off x="0" y="2880"/>
            <a:ext cx="5133960" cy="5134320"/>
          </a:xfrm>
          <a:custGeom>
            <a:avLst/>
            <a:gdLst/>
            <a:ahLst/>
            <a:cxnLst/>
            <a:rect l="0" t="0" r="r" b="b"/>
            <a:pathLst>
              <a:path w="14261" h="14262" extrusionOk="0">
                <a:moveTo>
                  <a:pt x="0" y="13951"/>
                </a:moveTo>
                <a:lnTo>
                  <a:pt x="13950" y="0"/>
                </a:lnTo>
                <a:lnTo>
                  <a:pt x="14260" y="0"/>
                </a:lnTo>
                <a:lnTo>
                  <a:pt x="0" y="14261"/>
                </a:lnTo>
                <a:lnTo>
                  <a:pt x="0" y="13951"/>
                </a:lnTo>
                <a:close/>
              </a:path>
            </a:pathLst>
          </a:custGeom>
          <a:solidFill>
            <a:srgbClr val="0093B9"/>
          </a:solidFill>
          <a:ln>
            <a:noFill/>
          </a:ln>
        </p:spPr>
      </p:sp>
      <p:sp>
        <p:nvSpPr>
          <p:cNvPr id="244" name="Freeform 207"/>
          <p:cNvSpPr/>
          <p:nvPr/>
        </p:nvSpPr>
        <p:spPr bwMode="auto">
          <a:xfrm>
            <a:off x="0" y="2880"/>
            <a:ext cx="5141160" cy="5141160"/>
          </a:xfrm>
          <a:custGeom>
            <a:avLst/>
            <a:gdLst/>
            <a:ahLst/>
            <a:cxnLst/>
            <a:rect l="0" t="0" r="r" b="b"/>
            <a:pathLst>
              <a:path w="14281" h="14281" extrusionOk="0">
                <a:moveTo>
                  <a:pt x="0" y="14261"/>
                </a:moveTo>
                <a:lnTo>
                  <a:pt x="14260" y="0"/>
                </a:lnTo>
                <a:lnTo>
                  <a:pt x="14280" y="0"/>
                </a:lnTo>
                <a:lnTo>
                  <a:pt x="0" y="14280"/>
                </a:lnTo>
                <a:lnTo>
                  <a:pt x="0" y="14261"/>
                </a:lnTo>
                <a:close/>
              </a:path>
            </a:pathLst>
          </a:custGeom>
          <a:solidFill>
            <a:srgbClr val="0093B9"/>
          </a:solidFill>
          <a:ln>
            <a:noFill/>
          </a:ln>
        </p:spPr>
      </p:sp>
      <p:sp>
        <p:nvSpPr>
          <p:cNvPr id="245" name="Freeform 208"/>
          <p:cNvSpPr/>
          <p:nvPr/>
        </p:nvSpPr>
        <p:spPr bwMode="auto">
          <a:xfrm>
            <a:off x="0" y="2880"/>
            <a:ext cx="5245560" cy="5141160"/>
          </a:xfrm>
          <a:custGeom>
            <a:avLst/>
            <a:gdLst/>
            <a:ahLst/>
            <a:cxnLst/>
            <a:rect l="0" t="0" r="r" b="b"/>
            <a:pathLst>
              <a:path w="14571" h="14281" extrusionOk="0">
                <a:moveTo>
                  <a:pt x="0" y="14280"/>
                </a:moveTo>
                <a:lnTo>
                  <a:pt x="14280" y="0"/>
                </a:lnTo>
                <a:lnTo>
                  <a:pt x="14570" y="0"/>
                </a:lnTo>
                <a:lnTo>
                  <a:pt x="29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4B9"/>
          </a:solidFill>
          <a:ln>
            <a:noFill/>
          </a:ln>
        </p:spPr>
      </p:sp>
      <p:sp>
        <p:nvSpPr>
          <p:cNvPr id="246" name="Freeform 209"/>
          <p:cNvSpPr/>
          <p:nvPr/>
        </p:nvSpPr>
        <p:spPr bwMode="auto">
          <a:xfrm>
            <a:off x="104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4B9"/>
          </a:solidFill>
          <a:ln>
            <a:noFill/>
          </a:ln>
        </p:spPr>
      </p:sp>
      <p:sp>
        <p:nvSpPr>
          <p:cNvPr id="247" name="Freeform 210"/>
          <p:cNvSpPr/>
          <p:nvPr/>
        </p:nvSpPr>
        <p:spPr bwMode="auto">
          <a:xfrm>
            <a:off x="216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5B8"/>
          </a:solidFill>
          <a:ln>
            <a:noFill/>
          </a:ln>
        </p:spPr>
      </p:sp>
      <p:sp>
        <p:nvSpPr>
          <p:cNvPr id="248" name="Freeform 211"/>
          <p:cNvSpPr/>
          <p:nvPr/>
        </p:nvSpPr>
        <p:spPr bwMode="auto">
          <a:xfrm>
            <a:off x="327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5B8"/>
          </a:solidFill>
          <a:ln>
            <a:noFill/>
          </a:ln>
        </p:spPr>
      </p:sp>
      <p:sp>
        <p:nvSpPr>
          <p:cNvPr id="249" name="Freeform 212"/>
          <p:cNvSpPr/>
          <p:nvPr/>
        </p:nvSpPr>
        <p:spPr bwMode="auto">
          <a:xfrm>
            <a:off x="439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6B8"/>
          </a:solidFill>
          <a:ln>
            <a:noFill/>
          </a:ln>
        </p:spPr>
      </p:sp>
      <p:sp>
        <p:nvSpPr>
          <p:cNvPr id="250" name="Freeform 213"/>
          <p:cNvSpPr/>
          <p:nvPr/>
        </p:nvSpPr>
        <p:spPr bwMode="auto">
          <a:xfrm>
            <a:off x="550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6B7"/>
          </a:solidFill>
          <a:ln>
            <a:noFill/>
          </a:ln>
        </p:spPr>
      </p:sp>
      <p:sp>
        <p:nvSpPr>
          <p:cNvPr id="251" name="Freeform 214"/>
          <p:cNvSpPr/>
          <p:nvPr/>
        </p:nvSpPr>
        <p:spPr bwMode="auto">
          <a:xfrm>
            <a:off x="662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7B7"/>
          </a:solidFill>
          <a:ln>
            <a:noFill/>
          </a:ln>
        </p:spPr>
      </p:sp>
      <p:sp>
        <p:nvSpPr>
          <p:cNvPr id="252" name="Freeform 215"/>
          <p:cNvSpPr/>
          <p:nvPr/>
        </p:nvSpPr>
        <p:spPr bwMode="auto">
          <a:xfrm>
            <a:off x="774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8B7"/>
          </a:solidFill>
          <a:ln>
            <a:noFill/>
          </a:ln>
        </p:spPr>
      </p:sp>
      <p:sp>
        <p:nvSpPr>
          <p:cNvPr id="253" name="Freeform 216"/>
          <p:cNvSpPr/>
          <p:nvPr/>
        </p:nvSpPr>
        <p:spPr bwMode="auto">
          <a:xfrm>
            <a:off x="885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8B6"/>
          </a:solidFill>
          <a:ln>
            <a:noFill/>
          </a:ln>
        </p:spPr>
      </p:sp>
      <p:sp>
        <p:nvSpPr>
          <p:cNvPr id="254" name="Freeform 217"/>
          <p:cNvSpPr/>
          <p:nvPr/>
        </p:nvSpPr>
        <p:spPr bwMode="auto">
          <a:xfrm>
            <a:off x="997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9B6"/>
          </a:solidFill>
          <a:ln>
            <a:noFill/>
          </a:ln>
        </p:spPr>
      </p:sp>
      <p:sp>
        <p:nvSpPr>
          <p:cNvPr id="255" name="Freeform 218"/>
          <p:cNvSpPr/>
          <p:nvPr/>
        </p:nvSpPr>
        <p:spPr bwMode="auto">
          <a:xfrm>
            <a:off x="1108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9B6"/>
          </a:solidFill>
          <a:ln>
            <a:noFill/>
          </a:ln>
        </p:spPr>
      </p:sp>
      <p:sp>
        <p:nvSpPr>
          <p:cNvPr id="256" name="Freeform 219"/>
          <p:cNvSpPr/>
          <p:nvPr/>
        </p:nvSpPr>
        <p:spPr bwMode="auto">
          <a:xfrm>
            <a:off x="1220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AB5"/>
          </a:solidFill>
          <a:ln>
            <a:noFill/>
          </a:ln>
        </p:spPr>
      </p:sp>
      <p:sp>
        <p:nvSpPr>
          <p:cNvPr id="257" name="Freeform 220"/>
          <p:cNvSpPr/>
          <p:nvPr/>
        </p:nvSpPr>
        <p:spPr bwMode="auto">
          <a:xfrm>
            <a:off x="1332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BB5"/>
          </a:solidFill>
          <a:ln>
            <a:noFill/>
          </a:ln>
        </p:spPr>
      </p:sp>
      <p:sp>
        <p:nvSpPr>
          <p:cNvPr id="258" name="Freeform 221"/>
          <p:cNvSpPr/>
          <p:nvPr/>
        </p:nvSpPr>
        <p:spPr bwMode="auto">
          <a:xfrm>
            <a:off x="1443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BB5"/>
          </a:solidFill>
          <a:ln>
            <a:noFill/>
          </a:ln>
        </p:spPr>
      </p:sp>
      <p:sp>
        <p:nvSpPr>
          <p:cNvPr id="259" name="Freeform 222"/>
          <p:cNvSpPr/>
          <p:nvPr/>
        </p:nvSpPr>
        <p:spPr bwMode="auto">
          <a:xfrm>
            <a:off x="1555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CB5"/>
          </a:solidFill>
          <a:ln>
            <a:noFill/>
          </a:ln>
        </p:spPr>
      </p:sp>
      <p:sp>
        <p:nvSpPr>
          <p:cNvPr id="260" name="Freeform 223"/>
          <p:cNvSpPr/>
          <p:nvPr/>
        </p:nvSpPr>
        <p:spPr bwMode="auto">
          <a:xfrm>
            <a:off x="1666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CB4"/>
          </a:solidFill>
          <a:ln>
            <a:noFill/>
          </a:ln>
        </p:spPr>
      </p:sp>
      <p:sp>
        <p:nvSpPr>
          <p:cNvPr id="261" name="Freeform 224"/>
          <p:cNvSpPr/>
          <p:nvPr/>
        </p:nvSpPr>
        <p:spPr bwMode="auto">
          <a:xfrm>
            <a:off x="1778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DB4"/>
          </a:solidFill>
          <a:ln>
            <a:noFill/>
          </a:ln>
        </p:spPr>
      </p:sp>
      <p:sp>
        <p:nvSpPr>
          <p:cNvPr id="262" name="Freeform 225"/>
          <p:cNvSpPr/>
          <p:nvPr/>
        </p:nvSpPr>
        <p:spPr bwMode="auto">
          <a:xfrm>
            <a:off x="1890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EB4"/>
          </a:solidFill>
          <a:ln>
            <a:noFill/>
          </a:ln>
        </p:spPr>
      </p:sp>
      <p:sp>
        <p:nvSpPr>
          <p:cNvPr id="263" name="Freeform 226"/>
          <p:cNvSpPr/>
          <p:nvPr/>
        </p:nvSpPr>
        <p:spPr bwMode="auto">
          <a:xfrm>
            <a:off x="2001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EB3"/>
          </a:solidFill>
          <a:ln>
            <a:noFill/>
          </a:ln>
        </p:spPr>
      </p:sp>
      <p:sp>
        <p:nvSpPr>
          <p:cNvPr id="264" name="Freeform 227"/>
          <p:cNvSpPr/>
          <p:nvPr/>
        </p:nvSpPr>
        <p:spPr bwMode="auto">
          <a:xfrm>
            <a:off x="2113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FB3"/>
          </a:solidFill>
          <a:ln>
            <a:noFill/>
          </a:ln>
        </p:spPr>
      </p:sp>
      <p:sp>
        <p:nvSpPr>
          <p:cNvPr id="265" name="Freeform 228"/>
          <p:cNvSpPr/>
          <p:nvPr/>
        </p:nvSpPr>
        <p:spPr bwMode="auto">
          <a:xfrm>
            <a:off x="2224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FB3"/>
          </a:solidFill>
          <a:ln>
            <a:noFill/>
          </a:ln>
        </p:spPr>
      </p:sp>
      <p:sp>
        <p:nvSpPr>
          <p:cNvPr id="266" name="Freeform 229"/>
          <p:cNvSpPr/>
          <p:nvPr/>
        </p:nvSpPr>
        <p:spPr bwMode="auto">
          <a:xfrm>
            <a:off x="2336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0B2"/>
          </a:solidFill>
          <a:ln>
            <a:noFill/>
          </a:ln>
        </p:spPr>
      </p:sp>
      <p:sp>
        <p:nvSpPr>
          <p:cNvPr id="267" name="Freeform 230"/>
          <p:cNvSpPr/>
          <p:nvPr/>
        </p:nvSpPr>
        <p:spPr bwMode="auto">
          <a:xfrm>
            <a:off x="2448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1B2"/>
          </a:solidFill>
          <a:ln>
            <a:noFill/>
          </a:ln>
        </p:spPr>
      </p:sp>
      <p:sp>
        <p:nvSpPr>
          <p:cNvPr id="268" name="Freeform 231"/>
          <p:cNvSpPr/>
          <p:nvPr/>
        </p:nvSpPr>
        <p:spPr bwMode="auto">
          <a:xfrm>
            <a:off x="2559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1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1B2"/>
          </a:solidFill>
          <a:ln>
            <a:noFill/>
          </a:ln>
        </p:spPr>
      </p:sp>
      <p:sp>
        <p:nvSpPr>
          <p:cNvPr id="269" name="Freeform 232"/>
          <p:cNvSpPr/>
          <p:nvPr/>
        </p:nvSpPr>
        <p:spPr bwMode="auto">
          <a:xfrm>
            <a:off x="2671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79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2B2"/>
          </a:solidFill>
          <a:ln>
            <a:noFill/>
          </a:ln>
        </p:spPr>
      </p:sp>
      <p:sp>
        <p:nvSpPr>
          <p:cNvPr id="270" name="Freeform 233"/>
          <p:cNvSpPr/>
          <p:nvPr/>
        </p:nvSpPr>
        <p:spPr bwMode="auto">
          <a:xfrm>
            <a:off x="2782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3B1"/>
          </a:solidFill>
          <a:ln>
            <a:noFill/>
          </a:ln>
        </p:spPr>
      </p:sp>
      <p:sp>
        <p:nvSpPr>
          <p:cNvPr id="271" name="Freeform 234"/>
          <p:cNvSpPr/>
          <p:nvPr/>
        </p:nvSpPr>
        <p:spPr bwMode="auto">
          <a:xfrm>
            <a:off x="2894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3B1"/>
          </a:solidFill>
          <a:ln>
            <a:noFill/>
          </a:ln>
        </p:spPr>
      </p:sp>
      <p:sp>
        <p:nvSpPr>
          <p:cNvPr id="272" name="Freeform 235"/>
          <p:cNvSpPr/>
          <p:nvPr/>
        </p:nvSpPr>
        <p:spPr bwMode="auto">
          <a:xfrm>
            <a:off x="3006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4B1"/>
          </a:solidFill>
          <a:ln>
            <a:noFill/>
          </a:ln>
        </p:spPr>
      </p:sp>
      <p:sp>
        <p:nvSpPr>
          <p:cNvPr id="273" name="Freeform 236"/>
          <p:cNvSpPr/>
          <p:nvPr/>
        </p:nvSpPr>
        <p:spPr bwMode="auto">
          <a:xfrm>
            <a:off x="3117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4B0"/>
          </a:solidFill>
          <a:ln>
            <a:noFill/>
          </a:ln>
        </p:spPr>
      </p:sp>
      <p:sp>
        <p:nvSpPr>
          <p:cNvPr id="274" name="Freeform 237"/>
          <p:cNvSpPr/>
          <p:nvPr/>
        </p:nvSpPr>
        <p:spPr bwMode="auto">
          <a:xfrm>
            <a:off x="3229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5B0"/>
          </a:solidFill>
          <a:ln>
            <a:noFill/>
          </a:ln>
        </p:spPr>
      </p:sp>
      <p:sp>
        <p:nvSpPr>
          <p:cNvPr id="275" name="Freeform 238"/>
          <p:cNvSpPr/>
          <p:nvPr/>
        </p:nvSpPr>
        <p:spPr bwMode="auto">
          <a:xfrm>
            <a:off x="33408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6B0"/>
          </a:solidFill>
          <a:ln>
            <a:noFill/>
          </a:ln>
        </p:spPr>
      </p:sp>
      <p:sp>
        <p:nvSpPr>
          <p:cNvPr id="276" name="Freeform 239"/>
          <p:cNvSpPr/>
          <p:nvPr/>
        </p:nvSpPr>
        <p:spPr bwMode="auto">
          <a:xfrm>
            <a:off x="34524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6AF"/>
          </a:solidFill>
          <a:ln>
            <a:noFill/>
          </a:ln>
        </p:spPr>
      </p:sp>
      <p:sp>
        <p:nvSpPr>
          <p:cNvPr id="277" name="Freeform 240"/>
          <p:cNvSpPr/>
          <p:nvPr/>
        </p:nvSpPr>
        <p:spPr bwMode="auto">
          <a:xfrm>
            <a:off x="35640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7AF"/>
          </a:solidFill>
          <a:ln>
            <a:noFill/>
          </a:ln>
        </p:spPr>
      </p:sp>
      <p:sp>
        <p:nvSpPr>
          <p:cNvPr id="278" name="Freeform 241"/>
          <p:cNvSpPr/>
          <p:nvPr/>
        </p:nvSpPr>
        <p:spPr bwMode="auto">
          <a:xfrm>
            <a:off x="36756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7AF"/>
          </a:solidFill>
          <a:ln>
            <a:noFill/>
          </a:ln>
        </p:spPr>
      </p:sp>
      <p:sp>
        <p:nvSpPr>
          <p:cNvPr id="279" name="Freeform 242"/>
          <p:cNvSpPr/>
          <p:nvPr/>
        </p:nvSpPr>
        <p:spPr bwMode="auto">
          <a:xfrm>
            <a:off x="3787200" y="288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8AE"/>
          </a:solidFill>
          <a:ln>
            <a:noFill/>
          </a:ln>
        </p:spPr>
      </p:sp>
      <p:sp>
        <p:nvSpPr>
          <p:cNvPr id="280" name="Freeform 243"/>
          <p:cNvSpPr/>
          <p:nvPr/>
        </p:nvSpPr>
        <p:spPr bwMode="auto">
          <a:xfrm>
            <a:off x="3898800" y="2880"/>
            <a:ext cx="5245920" cy="5141160"/>
          </a:xfrm>
          <a:custGeom>
            <a:avLst/>
            <a:gdLst/>
            <a:ahLst/>
            <a:cxnLst/>
            <a:rect l="0" t="0" r="r" b="b"/>
            <a:pathLst>
              <a:path w="14572" h="14281" extrusionOk="0">
                <a:moveTo>
                  <a:pt x="0" y="14280"/>
                </a:moveTo>
                <a:lnTo>
                  <a:pt x="14280" y="0"/>
                </a:lnTo>
                <a:lnTo>
                  <a:pt x="14571" y="0"/>
                </a:lnTo>
                <a:lnTo>
                  <a:pt x="29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9AE"/>
          </a:solidFill>
          <a:ln>
            <a:noFill/>
          </a:ln>
        </p:spPr>
      </p:sp>
      <p:sp>
        <p:nvSpPr>
          <p:cNvPr id="281" name="Freeform 244"/>
          <p:cNvSpPr/>
          <p:nvPr/>
        </p:nvSpPr>
        <p:spPr bwMode="auto">
          <a:xfrm>
            <a:off x="4003200" y="2880"/>
            <a:ext cx="5141520" cy="5141160"/>
          </a:xfrm>
          <a:custGeom>
            <a:avLst/>
            <a:gdLst/>
            <a:ahLst/>
            <a:cxnLst/>
            <a:rect l="0" t="0" r="r" b="b"/>
            <a:pathLst>
              <a:path w="14282" h="14281" extrusionOk="0">
                <a:moveTo>
                  <a:pt x="0" y="14280"/>
                </a:moveTo>
                <a:lnTo>
                  <a:pt x="14281" y="0"/>
                </a:lnTo>
                <a:lnTo>
                  <a:pt x="14281" y="19"/>
                </a:lnTo>
                <a:lnTo>
                  <a:pt x="2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9AE"/>
          </a:solidFill>
          <a:ln>
            <a:noFill/>
          </a:ln>
        </p:spPr>
      </p:sp>
      <p:sp>
        <p:nvSpPr>
          <p:cNvPr id="282" name="Freeform 245"/>
          <p:cNvSpPr/>
          <p:nvPr/>
        </p:nvSpPr>
        <p:spPr bwMode="auto">
          <a:xfrm>
            <a:off x="4010400" y="9720"/>
            <a:ext cx="5134320" cy="5134320"/>
          </a:xfrm>
          <a:custGeom>
            <a:avLst/>
            <a:gdLst/>
            <a:ahLst/>
            <a:cxnLst/>
            <a:rect l="0" t="0" r="r" b="b"/>
            <a:pathLst>
              <a:path w="14262" h="14262" extrusionOk="0">
                <a:moveTo>
                  <a:pt x="0" y="14261"/>
                </a:moveTo>
                <a:lnTo>
                  <a:pt x="14261" y="0"/>
                </a:lnTo>
                <a:lnTo>
                  <a:pt x="14261" y="310"/>
                </a:lnTo>
                <a:lnTo>
                  <a:pt x="310" y="14261"/>
                </a:lnTo>
                <a:lnTo>
                  <a:pt x="0" y="14261"/>
                </a:lnTo>
                <a:close/>
              </a:path>
            </a:pathLst>
          </a:custGeom>
          <a:solidFill>
            <a:srgbClr val="00A9AE"/>
          </a:solidFill>
          <a:ln>
            <a:noFill/>
          </a:ln>
        </p:spPr>
      </p:sp>
      <p:sp>
        <p:nvSpPr>
          <p:cNvPr id="283" name="Freeform 246"/>
          <p:cNvSpPr/>
          <p:nvPr/>
        </p:nvSpPr>
        <p:spPr bwMode="auto">
          <a:xfrm>
            <a:off x="4122000" y="121320"/>
            <a:ext cx="5022720" cy="5022720"/>
          </a:xfrm>
          <a:custGeom>
            <a:avLst/>
            <a:gdLst/>
            <a:ahLst/>
            <a:cxnLst/>
            <a:rect l="0" t="0" r="r" b="b"/>
            <a:pathLst>
              <a:path w="13952" h="13952" extrusionOk="0">
                <a:moveTo>
                  <a:pt x="0" y="13951"/>
                </a:moveTo>
                <a:lnTo>
                  <a:pt x="13951" y="0"/>
                </a:lnTo>
                <a:lnTo>
                  <a:pt x="13951" y="310"/>
                </a:lnTo>
                <a:lnTo>
                  <a:pt x="310" y="13951"/>
                </a:lnTo>
                <a:lnTo>
                  <a:pt x="0" y="13951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284" name="Freeform 247"/>
          <p:cNvSpPr/>
          <p:nvPr/>
        </p:nvSpPr>
        <p:spPr bwMode="auto">
          <a:xfrm>
            <a:off x="4233600" y="232920"/>
            <a:ext cx="4911120" cy="4911120"/>
          </a:xfrm>
          <a:custGeom>
            <a:avLst/>
            <a:gdLst/>
            <a:ahLst/>
            <a:cxnLst/>
            <a:rect l="0" t="0" r="r" b="b"/>
            <a:pathLst>
              <a:path w="13642" h="13642" extrusionOk="0">
                <a:moveTo>
                  <a:pt x="0" y="13641"/>
                </a:moveTo>
                <a:lnTo>
                  <a:pt x="13641" y="0"/>
                </a:lnTo>
                <a:lnTo>
                  <a:pt x="13641" y="310"/>
                </a:lnTo>
                <a:lnTo>
                  <a:pt x="310" y="13641"/>
                </a:lnTo>
                <a:lnTo>
                  <a:pt x="0" y="13641"/>
                </a:lnTo>
                <a:close/>
              </a:path>
            </a:pathLst>
          </a:custGeom>
          <a:solidFill>
            <a:srgbClr val="00AAAD"/>
          </a:solidFill>
          <a:ln>
            <a:noFill/>
          </a:ln>
        </p:spPr>
      </p:sp>
      <p:sp>
        <p:nvSpPr>
          <p:cNvPr id="285" name="Freeform 248"/>
          <p:cNvSpPr/>
          <p:nvPr/>
        </p:nvSpPr>
        <p:spPr bwMode="auto">
          <a:xfrm>
            <a:off x="4345200" y="344520"/>
            <a:ext cx="4799520" cy="4799520"/>
          </a:xfrm>
          <a:custGeom>
            <a:avLst/>
            <a:gdLst/>
            <a:ahLst/>
            <a:cxnLst/>
            <a:rect l="0" t="0" r="r" b="b"/>
            <a:pathLst>
              <a:path w="13332" h="13332" extrusionOk="0">
                <a:moveTo>
                  <a:pt x="0" y="13331"/>
                </a:moveTo>
                <a:lnTo>
                  <a:pt x="13331" y="0"/>
                </a:lnTo>
                <a:lnTo>
                  <a:pt x="13331" y="310"/>
                </a:lnTo>
                <a:lnTo>
                  <a:pt x="310" y="13331"/>
                </a:lnTo>
                <a:lnTo>
                  <a:pt x="0" y="13331"/>
                </a:lnTo>
                <a:close/>
              </a:path>
            </a:pathLst>
          </a:custGeom>
          <a:solidFill>
            <a:srgbClr val="00ABAD"/>
          </a:solidFill>
          <a:ln>
            <a:noFill/>
          </a:ln>
        </p:spPr>
      </p:sp>
      <p:sp>
        <p:nvSpPr>
          <p:cNvPr id="286" name="Freeform 249"/>
          <p:cNvSpPr/>
          <p:nvPr/>
        </p:nvSpPr>
        <p:spPr bwMode="auto">
          <a:xfrm>
            <a:off x="4456800" y="456120"/>
            <a:ext cx="4687920" cy="4687920"/>
          </a:xfrm>
          <a:custGeom>
            <a:avLst/>
            <a:gdLst/>
            <a:ahLst/>
            <a:cxnLst/>
            <a:rect l="0" t="0" r="r" b="b"/>
            <a:pathLst>
              <a:path w="13022" h="13022" extrusionOk="0">
                <a:moveTo>
                  <a:pt x="0" y="13021"/>
                </a:moveTo>
                <a:lnTo>
                  <a:pt x="13021" y="0"/>
                </a:lnTo>
                <a:lnTo>
                  <a:pt x="13021" y="310"/>
                </a:lnTo>
                <a:lnTo>
                  <a:pt x="310" y="13021"/>
                </a:lnTo>
                <a:lnTo>
                  <a:pt x="0" y="13021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287" name="Freeform 250"/>
          <p:cNvSpPr/>
          <p:nvPr/>
        </p:nvSpPr>
        <p:spPr bwMode="auto">
          <a:xfrm>
            <a:off x="4568400" y="567720"/>
            <a:ext cx="4576320" cy="4576320"/>
          </a:xfrm>
          <a:custGeom>
            <a:avLst/>
            <a:gdLst/>
            <a:ahLst/>
            <a:cxnLst/>
            <a:rect l="0" t="0" r="r" b="b"/>
            <a:pathLst>
              <a:path w="12712" h="12712" extrusionOk="0">
                <a:moveTo>
                  <a:pt x="0" y="12711"/>
                </a:moveTo>
                <a:lnTo>
                  <a:pt x="12711" y="0"/>
                </a:lnTo>
                <a:lnTo>
                  <a:pt x="12711" y="310"/>
                </a:lnTo>
                <a:lnTo>
                  <a:pt x="310" y="12711"/>
                </a:lnTo>
                <a:lnTo>
                  <a:pt x="0" y="12711"/>
                </a:lnTo>
                <a:close/>
              </a:path>
            </a:pathLst>
          </a:custGeom>
          <a:solidFill>
            <a:srgbClr val="00ACAC"/>
          </a:solidFill>
          <a:ln>
            <a:noFill/>
          </a:ln>
        </p:spPr>
      </p:sp>
      <p:sp>
        <p:nvSpPr>
          <p:cNvPr id="288" name="Freeform 251"/>
          <p:cNvSpPr/>
          <p:nvPr/>
        </p:nvSpPr>
        <p:spPr bwMode="auto">
          <a:xfrm>
            <a:off x="4680000" y="679320"/>
            <a:ext cx="4464720" cy="4464720"/>
          </a:xfrm>
          <a:custGeom>
            <a:avLst/>
            <a:gdLst/>
            <a:ahLst/>
            <a:cxnLst/>
            <a:rect l="0" t="0" r="r" b="b"/>
            <a:pathLst>
              <a:path w="12402" h="12402" extrusionOk="0">
                <a:moveTo>
                  <a:pt x="0" y="12401"/>
                </a:moveTo>
                <a:lnTo>
                  <a:pt x="12401" y="0"/>
                </a:lnTo>
                <a:lnTo>
                  <a:pt x="12401" y="310"/>
                </a:lnTo>
                <a:lnTo>
                  <a:pt x="310" y="12401"/>
                </a:lnTo>
                <a:lnTo>
                  <a:pt x="0" y="12401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289" name="Freeform 252"/>
          <p:cNvSpPr/>
          <p:nvPr/>
        </p:nvSpPr>
        <p:spPr bwMode="auto">
          <a:xfrm>
            <a:off x="4791600" y="790920"/>
            <a:ext cx="4353120" cy="4353120"/>
          </a:xfrm>
          <a:custGeom>
            <a:avLst/>
            <a:gdLst/>
            <a:ahLst/>
            <a:cxnLst/>
            <a:rect l="0" t="0" r="r" b="b"/>
            <a:pathLst>
              <a:path w="12092" h="12092" extrusionOk="0">
                <a:moveTo>
                  <a:pt x="0" y="12091"/>
                </a:moveTo>
                <a:lnTo>
                  <a:pt x="12091" y="0"/>
                </a:lnTo>
                <a:lnTo>
                  <a:pt x="12091" y="310"/>
                </a:lnTo>
                <a:lnTo>
                  <a:pt x="310" y="12091"/>
                </a:lnTo>
                <a:lnTo>
                  <a:pt x="0" y="12091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290" name="Freeform 253"/>
          <p:cNvSpPr/>
          <p:nvPr/>
        </p:nvSpPr>
        <p:spPr bwMode="auto">
          <a:xfrm>
            <a:off x="4903200" y="902520"/>
            <a:ext cx="4241520" cy="4241520"/>
          </a:xfrm>
          <a:custGeom>
            <a:avLst/>
            <a:gdLst/>
            <a:ahLst/>
            <a:cxnLst/>
            <a:rect l="0" t="0" r="r" b="b"/>
            <a:pathLst>
              <a:path w="11782" h="11782" extrusionOk="0">
                <a:moveTo>
                  <a:pt x="0" y="11781"/>
                </a:moveTo>
                <a:lnTo>
                  <a:pt x="11781" y="0"/>
                </a:lnTo>
                <a:lnTo>
                  <a:pt x="11781" y="310"/>
                </a:lnTo>
                <a:lnTo>
                  <a:pt x="310" y="11781"/>
                </a:lnTo>
                <a:lnTo>
                  <a:pt x="0" y="11781"/>
                </a:lnTo>
                <a:close/>
              </a:path>
            </a:pathLst>
          </a:custGeom>
          <a:solidFill>
            <a:srgbClr val="00AEAB"/>
          </a:solidFill>
          <a:ln>
            <a:noFill/>
          </a:ln>
        </p:spPr>
      </p:sp>
      <p:sp>
        <p:nvSpPr>
          <p:cNvPr id="291" name="Freeform 254"/>
          <p:cNvSpPr/>
          <p:nvPr/>
        </p:nvSpPr>
        <p:spPr bwMode="auto">
          <a:xfrm>
            <a:off x="5014800" y="1014120"/>
            <a:ext cx="4129920" cy="4129920"/>
          </a:xfrm>
          <a:custGeom>
            <a:avLst/>
            <a:gdLst/>
            <a:ahLst/>
            <a:cxnLst/>
            <a:rect l="0" t="0" r="r" b="b"/>
            <a:pathLst>
              <a:path w="11472" h="11472" extrusionOk="0">
                <a:moveTo>
                  <a:pt x="0" y="11471"/>
                </a:moveTo>
                <a:lnTo>
                  <a:pt x="11471" y="0"/>
                </a:lnTo>
                <a:lnTo>
                  <a:pt x="11471" y="310"/>
                </a:lnTo>
                <a:lnTo>
                  <a:pt x="310" y="11471"/>
                </a:lnTo>
                <a:lnTo>
                  <a:pt x="0" y="11471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292" name="Freeform 255"/>
          <p:cNvSpPr/>
          <p:nvPr/>
        </p:nvSpPr>
        <p:spPr bwMode="auto">
          <a:xfrm>
            <a:off x="5126400" y="1125720"/>
            <a:ext cx="4018320" cy="4018320"/>
          </a:xfrm>
          <a:custGeom>
            <a:avLst/>
            <a:gdLst/>
            <a:ahLst/>
            <a:cxnLst/>
            <a:rect l="0" t="0" r="r" b="b"/>
            <a:pathLst>
              <a:path w="11162" h="11162" extrusionOk="0">
                <a:moveTo>
                  <a:pt x="0" y="11161"/>
                </a:moveTo>
                <a:lnTo>
                  <a:pt x="11161" y="0"/>
                </a:lnTo>
                <a:lnTo>
                  <a:pt x="11161" y="310"/>
                </a:lnTo>
                <a:lnTo>
                  <a:pt x="310" y="11161"/>
                </a:lnTo>
                <a:lnTo>
                  <a:pt x="0" y="11161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293" name="Freeform 256"/>
          <p:cNvSpPr/>
          <p:nvPr/>
        </p:nvSpPr>
        <p:spPr bwMode="auto">
          <a:xfrm>
            <a:off x="5238000" y="1237320"/>
            <a:ext cx="3906720" cy="3906720"/>
          </a:xfrm>
          <a:custGeom>
            <a:avLst/>
            <a:gdLst/>
            <a:ahLst/>
            <a:cxnLst/>
            <a:rect l="0" t="0" r="r" b="b"/>
            <a:pathLst>
              <a:path w="10852" h="10852" extrusionOk="0">
                <a:moveTo>
                  <a:pt x="0" y="10851"/>
                </a:moveTo>
                <a:lnTo>
                  <a:pt x="10851" y="0"/>
                </a:lnTo>
                <a:lnTo>
                  <a:pt x="10851" y="310"/>
                </a:lnTo>
                <a:lnTo>
                  <a:pt x="310" y="10851"/>
                </a:lnTo>
                <a:lnTo>
                  <a:pt x="0" y="10851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294" name="Freeform 257"/>
          <p:cNvSpPr/>
          <p:nvPr/>
        </p:nvSpPr>
        <p:spPr bwMode="auto">
          <a:xfrm>
            <a:off x="5349600" y="1348920"/>
            <a:ext cx="3795120" cy="3795120"/>
          </a:xfrm>
          <a:custGeom>
            <a:avLst/>
            <a:gdLst/>
            <a:ahLst/>
            <a:cxnLst/>
            <a:rect l="0" t="0" r="r" b="b"/>
            <a:pathLst>
              <a:path w="10542" h="10542" extrusionOk="0">
                <a:moveTo>
                  <a:pt x="0" y="10541"/>
                </a:moveTo>
                <a:lnTo>
                  <a:pt x="10541" y="0"/>
                </a:lnTo>
                <a:lnTo>
                  <a:pt x="10541" y="310"/>
                </a:lnTo>
                <a:lnTo>
                  <a:pt x="310" y="10541"/>
                </a:lnTo>
                <a:lnTo>
                  <a:pt x="0" y="10541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295" name="Freeform 258"/>
          <p:cNvSpPr/>
          <p:nvPr/>
        </p:nvSpPr>
        <p:spPr bwMode="auto">
          <a:xfrm>
            <a:off x="5461200" y="1460520"/>
            <a:ext cx="3683519" cy="3683519"/>
          </a:xfrm>
          <a:custGeom>
            <a:avLst/>
            <a:gdLst/>
            <a:ahLst/>
            <a:cxnLst/>
            <a:rect l="0" t="0" r="r" b="b"/>
            <a:pathLst>
              <a:path w="10232" h="10232" extrusionOk="0">
                <a:moveTo>
                  <a:pt x="0" y="10231"/>
                </a:moveTo>
                <a:lnTo>
                  <a:pt x="10231" y="0"/>
                </a:lnTo>
                <a:lnTo>
                  <a:pt x="10231" y="310"/>
                </a:lnTo>
                <a:lnTo>
                  <a:pt x="311" y="10231"/>
                </a:lnTo>
                <a:lnTo>
                  <a:pt x="0" y="10231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296" name="Freeform 259"/>
          <p:cNvSpPr/>
          <p:nvPr/>
        </p:nvSpPr>
        <p:spPr bwMode="auto">
          <a:xfrm>
            <a:off x="5572800" y="1572120"/>
            <a:ext cx="3571920" cy="3571920"/>
          </a:xfrm>
          <a:custGeom>
            <a:avLst/>
            <a:gdLst/>
            <a:ahLst/>
            <a:cxnLst/>
            <a:rect l="0" t="0" r="r" b="b"/>
            <a:pathLst>
              <a:path w="9922" h="9922" extrusionOk="0">
                <a:moveTo>
                  <a:pt x="0" y="9921"/>
                </a:moveTo>
                <a:lnTo>
                  <a:pt x="9921" y="0"/>
                </a:lnTo>
                <a:lnTo>
                  <a:pt x="9921" y="310"/>
                </a:lnTo>
                <a:lnTo>
                  <a:pt x="310" y="9921"/>
                </a:lnTo>
                <a:lnTo>
                  <a:pt x="0" y="9921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297" name="Freeform 260"/>
          <p:cNvSpPr/>
          <p:nvPr/>
        </p:nvSpPr>
        <p:spPr bwMode="auto">
          <a:xfrm>
            <a:off x="5684400" y="1683720"/>
            <a:ext cx="3460320" cy="3460320"/>
          </a:xfrm>
          <a:custGeom>
            <a:avLst/>
            <a:gdLst/>
            <a:ahLst/>
            <a:cxnLst/>
            <a:rect l="0" t="0" r="r" b="b"/>
            <a:pathLst>
              <a:path w="9612" h="9612" extrusionOk="0">
                <a:moveTo>
                  <a:pt x="0" y="9611"/>
                </a:moveTo>
                <a:lnTo>
                  <a:pt x="9611" y="0"/>
                </a:lnTo>
                <a:lnTo>
                  <a:pt x="9611" y="311"/>
                </a:lnTo>
                <a:lnTo>
                  <a:pt x="310" y="9611"/>
                </a:lnTo>
                <a:lnTo>
                  <a:pt x="0" y="9611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298" name="Freeform 261"/>
          <p:cNvSpPr/>
          <p:nvPr/>
        </p:nvSpPr>
        <p:spPr bwMode="auto">
          <a:xfrm>
            <a:off x="5796000" y="1795320"/>
            <a:ext cx="3348720" cy="3348720"/>
          </a:xfrm>
          <a:custGeom>
            <a:avLst/>
            <a:gdLst/>
            <a:ahLst/>
            <a:cxnLst/>
            <a:rect l="0" t="0" r="r" b="b"/>
            <a:pathLst>
              <a:path w="9302" h="9302" extrusionOk="0">
                <a:moveTo>
                  <a:pt x="0" y="9301"/>
                </a:moveTo>
                <a:lnTo>
                  <a:pt x="9301" y="0"/>
                </a:lnTo>
                <a:lnTo>
                  <a:pt x="9301" y="620"/>
                </a:lnTo>
                <a:lnTo>
                  <a:pt x="620" y="9301"/>
                </a:lnTo>
                <a:lnTo>
                  <a:pt x="0" y="9301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299" name="Freeform 262"/>
          <p:cNvSpPr/>
          <p:nvPr/>
        </p:nvSpPr>
        <p:spPr bwMode="auto">
          <a:xfrm>
            <a:off x="6019200" y="2018520"/>
            <a:ext cx="3125519" cy="3125519"/>
          </a:xfrm>
          <a:custGeom>
            <a:avLst/>
            <a:gdLst/>
            <a:ahLst/>
            <a:cxnLst/>
            <a:rect l="0" t="0" r="r" b="b"/>
            <a:pathLst>
              <a:path w="8682" h="8682" extrusionOk="0">
                <a:moveTo>
                  <a:pt x="0" y="8681"/>
                </a:moveTo>
                <a:lnTo>
                  <a:pt x="8681" y="0"/>
                </a:lnTo>
                <a:lnTo>
                  <a:pt x="8681" y="1240"/>
                </a:lnTo>
                <a:lnTo>
                  <a:pt x="1240" y="8681"/>
                </a:lnTo>
                <a:lnTo>
                  <a:pt x="0" y="8681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300" name="Freeform 263"/>
          <p:cNvSpPr/>
          <p:nvPr/>
        </p:nvSpPr>
        <p:spPr bwMode="auto">
          <a:xfrm>
            <a:off x="6465600" y="2464920"/>
            <a:ext cx="2679120" cy="2679120"/>
          </a:xfrm>
          <a:custGeom>
            <a:avLst/>
            <a:gdLst/>
            <a:ahLst/>
            <a:cxnLst/>
            <a:rect l="0" t="0" r="r" b="b"/>
            <a:pathLst>
              <a:path w="7442" h="7442" extrusionOk="0">
                <a:moveTo>
                  <a:pt x="0" y="7441"/>
                </a:moveTo>
                <a:lnTo>
                  <a:pt x="7441" y="0"/>
                </a:lnTo>
                <a:lnTo>
                  <a:pt x="7441" y="2480"/>
                </a:lnTo>
                <a:lnTo>
                  <a:pt x="2481" y="7441"/>
                </a:lnTo>
                <a:lnTo>
                  <a:pt x="0" y="7441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301" name="Freeform 264"/>
          <p:cNvSpPr/>
          <p:nvPr/>
        </p:nvSpPr>
        <p:spPr bwMode="auto">
          <a:xfrm>
            <a:off x="7358400" y="3357720"/>
            <a:ext cx="1786320" cy="1786320"/>
          </a:xfrm>
          <a:custGeom>
            <a:avLst/>
            <a:gdLst/>
            <a:ahLst/>
            <a:cxnLst/>
            <a:rect l="0" t="0" r="r" b="b"/>
            <a:pathLst>
              <a:path w="4962" h="4962" extrusionOk="0">
                <a:moveTo>
                  <a:pt x="0" y="4961"/>
                </a:moveTo>
                <a:lnTo>
                  <a:pt x="4961" y="0"/>
                </a:lnTo>
                <a:lnTo>
                  <a:pt x="4961" y="4961"/>
                </a:lnTo>
                <a:lnTo>
                  <a:pt x="0" y="4961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304" name="Freeform 266"/>
          <p:cNvSpPr/>
          <p:nvPr/>
        </p:nvSpPr>
        <p:spPr bwMode="auto">
          <a:xfrm>
            <a:off x="0" y="0"/>
            <a:ext cx="111960" cy="111960"/>
          </a:xfrm>
          <a:custGeom>
            <a:avLst/>
            <a:gdLst/>
            <a:ahLst/>
            <a:cxnLst/>
            <a:rect l="0" t="0" r="r" b="b"/>
            <a:pathLst>
              <a:path w="311" h="311" extrusionOk="0">
                <a:moveTo>
                  <a:pt x="0" y="0"/>
                </a:moveTo>
                <a:lnTo>
                  <a:pt x="310" y="0"/>
                </a:lnTo>
                <a:lnTo>
                  <a:pt x="0" y="31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05" name="Freeform 267"/>
          <p:cNvSpPr/>
          <p:nvPr/>
        </p:nvSpPr>
        <p:spPr bwMode="auto">
          <a:xfrm>
            <a:off x="0" y="0"/>
            <a:ext cx="223560" cy="223560"/>
          </a:xfrm>
          <a:custGeom>
            <a:avLst/>
            <a:gdLst/>
            <a:ahLst/>
            <a:cxnLst/>
            <a:rect l="0" t="0" r="r" b="b"/>
            <a:pathLst>
              <a:path w="621" h="621" extrusionOk="0">
                <a:moveTo>
                  <a:pt x="0" y="309"/>
                </a:moveTo>
                <a:lnTo>
                  <a:pt x="309" y="0"/>
                </a:lnTo>
                <a:lnTo>
                  <a:pt x="620" y="0"/>
                </a:lnTo>
                <a:lnTo>
                  <a:pt x="0" y="620"/>
                </a:lnTo>
                <a:lnTo>
                  <a:pt x="0" y="309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</p:spPr>
      </p:sp>
      <p:sp>
        <p:nvSpPr>
          <p:cNvPr id="306" name="Freeform 268"/>
          <p:cNvSpPr/>
          <p:nvPr/>
        </p:nvSpPr>
        <p:spPr bwMode="auto">
          <a:xfrm>
            <a:off x="0" y="0"/>
            <a:ext cx="335160" cy="335160"/>
          </a:xfrm>
          <a:custGeom>
            <a:avLst/>
            <a:gdLst/>
            <a:ahLst/>
            <a:cxnLst/>
            <a:rect l="0" t="0" r="r" b="b"/>
            <a:pathLst>
              <a:path w="931" h="931" extrusionOk="0">
                <a:moveTo>
                  <a:pt x="0" y="620"/>
                </a:moveTo>
                <a:lnTo>
                  <a:pt x="620" y="0"/>
                </a:lnTo>
                <a:lnTo>
                  <a:pt x="930" y="0"/>
                </a:lnTo>
                <a:lnTo>
                  <a:pt x="0" y="930"/>
                </a:lnTo>
                <a:lnTo>
                  <a:pt x="0" y="620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</p:sp>
      <p:sp>
        <p:nvSpPr>
          <p:cNvPr id="307" name="Freeform 269"/>
          <p:cNvSpPr/>
          <p:nvPr/>
        </p:nvSpPr>
        <p:spPr bwMode="auto">
          <a:xfrm>
            <a:off x="0" y="0"/>
            <a:ext cx="446760" cy="446760"/>
          </a:xfrm>
          <a:custGeom>
            <a:avLst/>
            <a:gdLst/>
            <a:ahLst/>
            <a:cxnLst/>
            <a:rect l="0" t="0" r="r" b="b"/>
            <a:pathLst>
              <a:path w="1241" h="1241" extrusionOk="0">
                <a:moveTo>
                  <a:pt x="0" y="930"/>
                </a:moveTo>
                <a:lnTo>
                  <a:pt x="930" y="0"/>
                </a:lnTo>
                <a:lnTo>
                  <a:pt x="1240" y="0"/>
                </a:lnTo>
                <a:lnTo>
                  <a:pt x="0" y="1240"/>
                </a:lnTo>
                <a:lnTo>
                  <a:pt x="0" y="930"/>
                </a:lnTo>
                <a:close/>
              </a:path>
            </a:pathLst>
          </a:custGeom>
          <a:solidFill>
            <a:srgbClr val="FCFCFC"/>
          </a:solidFill>
          <a:ln>
            <a:noFill/>
          </a:ln>
        </p:spPr>
      </p:sp>
      <p:sp>
        <p:nvSpPr>
          <p:cNvPr id="308" name="Freeform 270"/>
          <p:cNvSpPr/>
          <p:nvPr/>
        </p:nvSpPr>
        <p:spPr bwMode="auto">
          <a:xfrm>
            <a:off x="0" y="0"/>
            <a:ext cx="558360" cy="558360"/>
          </a:xfrm>
          <a:custGeom>
            <a:avLst/>
            <a:gdLst/>
            <a:ahLst/>
            <a:cxnLst/>
            <a:rect l="0" t="0" r="r" b="b"/>
            <a:pathLst>
              <a:path w="1551" h="1551" extrusionOk="0">
                <a:moveTo>
                  <a:pt x="0" y="1240"/>
                </a:moveTo>
                <a:lnTo>
                  <a:pt x="1240" y="0"/>
                </a:lnTo>
                <a:lnTo>
                  <a:pt x="1550" y="0"/>
                </a:lnTo>
                <a:lnTo>
                  <a:pt x="0" y="1550"/>
                </a:lnTo>
                <a:lnTo>
                  <a:pt x="0" y="124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</p:spPr>
      </p:sp>
      <p:sp>
        <p:nvSpPr>
          <p:cNvPr id="309" name="Freeform 271"/>
          <p:cNvSpPr/>
          <p:nvPr/>
        </p:nvSpPr>
        <p:spPr bwMode="auto">
          <a:xfrm>
            <a:off x="0" y="0"/>
            <a:ext cx="669960" cy="669960"/>
          </a:xfrm>
          <a:custGeom>
            <a:avLst/>
            <a:gdLst/>
            <a:ahLst/>
            <a:cxnLst/>
            <a:rect l="0" t="0" r="r" b="b"/>
            <a:pathLst>
              <a:path w="1861" h="1861" extrusionOk="0">
                <a:moveTo>
                  <a:pt x="0" y="1550"/>
                </a:moveTo>
                <a:lnTo>
                  <a:pt x="1550" y="0"/>
                </a:lnTo>
                <a:lnTo>
                  <a:pt x="1860" y="0"/>
                </a:lnTo>
                <a:lnTo>
                  <a:pt x="0" y="1860"/>
                </a:lnTo>
                <a:lnTo>
                  <a:pt x="0" y="155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</p:spPr>
      </p:sp>
      <p:sp>
        <p:nvSpPr>
          <p:cNvPr id="310" name="Freeform 272"/>
          <p:cNvSpPr/>
          <p:nvPr/>
        </p:nvSpPr>
        <p:spPr bwMode="auto">
          <a:xfrm>
            <a:off x="0" y="0"/>
            <a:ext cx="781560" cy="781560"/>
          </a:xfrm>
          <a:custGeom>
            <a:avLst/>
            <a:gdLst/>
            <a:ahLst/>
            <a:cxnLst/>
            <a:rect l="0" t="0" r="r" b="b"/>
            <a:pathLst>
              <a:path w="2171" h="2171" extrusionOk="0">
                <a:moveTo>
                  <a:pt x="0" y="1860"/>
                </a:moveTo>
                <a:lnTo>
                  <a:pt x="1860" y="0"/>
                </a:lnTo>
                <a:lnTo>
                  <a:pt x="2170" y="0"/>
                </a:lnTo>
                <a:lnTo>
                  <a:pt x="0" y="2170"/>
                </a:lnTo>
                <a:lnTo>
                  <a:pt x="0" y="1860"/>
                </a:lnTo>
                <a:close/>
              </a:path>
            </a:pathLst>
          </a:custGeom>
          <a:solidFill>
            <a:srgbClr val="F9F9F9"/>
          </a:solidFill>
          <a:ln>
            <a:noFill/>
          </a:ln>
        </p:spPr>
      </p:sp>
      <p:sp>
        <p:nvSpPr>
          <p:cNvPr id="311" name="Freeform 273"/>
          <p:cNvSpPr/>
          <p:nvPr/>
        </p:nvSpPr>
        <p:spPr bwMode="auto">
          <a:xfrm>
            <a:off x="0" y="0"/>
            <a:ext cx="893160" cy="893160"/>
          </a:xfrm>
          <a:custGeom>
            <a:avLst/>
            <a:gdLst/>
            <a:ahLst/>
            <a:cxnLst/>
            <a:rect l="0" t="0" r="r" b="b"/>
            <a:pathLst>
              <a:path w="2481" h="2481" extrusionOk="0">
                <a:moveTo>
                  <a:pt x="0" y="2170"/>
                </a:moveTo>
                <a:lnTo>
                  <a:pt x="2170" y="0"/>
                </a:lnTo>
                <a:lnTo>
                  <a:pt x="2480" y="0"/>
                </a:lnTo>
                <a:lnTo>
                  <a:pt x="0" y="2480"/>
                </a:lnTo>
                <a:lnTo>
                  <a:pt x="0" y="2170"/>
                </a:lnTo>
                <a:close/>
              </a:path>
            </a:pathLst>
          </a:custGeom>
          <a:solidFill>
            <a:srgbClr val="F9F9F9"/>
          </a:solidFill>
          <a:ln>
            <a:noFill/>
          </a:ln>
        </p:spPr>
      </p:sp>
      <p:sp>
        <p:nvSpPr>
          <p:cNvPr id="312" name="Freeform 274"/>
          <p:cNvSpPr/>
          <p:nvPr/>
        </p:nvSpPr>
        <p:spPr bwMode="auto">
          <a:xfrm>
            <a:off x="0" y="0"/>
            <a:ext cx="1004760" cy="1004760"/>
          </a:xfrm>
          <a:custGeom>
            <a:avLst/>
            <a:gdLst/>
            <a:ahLst/>
            <a:cxnLst/>
            <a:rect l="0" t="0" r="r" b="b"/>
            <a:pathLst>
              <a:path w="2791" h="2791" extrusionOk="0">
                <a:moveTo>
                  <a:pt x="0" y="2480"/>
                </a:moveTo>
                <a:lnTo>
                  <a:pt x="2480" y="0"/>
                </a:lnTo>
                <a:lnTo>
                  <a:pt x="2790" y="0"/>
                </a:lnTo>
                <a:lnTo>
                  <a:pt x="0" y="2790"/>
                </a:lnTo>
                <a:lnTo>
                  <a:pt x="0" y="2480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</p:spPr>
      </p:sp>
      <p:sp>
        <p:nvSpPr>
          <p:cNvPr id="313" name="Freeform 275"/>
          <p:cNvSpPr/>
          <p:nvPr/>
        </p:nvSpPr>
        <p:spPr bwMode="auto">
          <a:xfrm>
            <a:off x="0" y="0"/>
            <a:ext cx="1116360" cy="1116360"/>
          </a:xfrm>
          <a:custGeom>
            <a:avLst/>
            <a:gdLst/>
            <a:ahLst/>
            <a:cxnLst/>
            <a:rect l="0" t="0" r="r" b="b"/>
            <a:pathLst>
              <a:path w="3101" h="3101" extrusionOk="0">
                <a:moveTo>
                  <a:pt x="0" y="2790"/>
                </a:moveTo>
                <a:lnTo>
                  <a:pt x="2790" y="0"/>
                </a:lnTo>
                <a:lnTo>
                  <a:pt x="3100" y="0"/>
                </a:lnTo>
                <a:lnTo>
                  <a:pt x="0" y="3100"/>
                </a:lnTo>
                <a:lnTo>
                  <a:pt x="0" y="279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</p:sp>
      <p:sp>
        <p:nvSpPr>
          <p:cNvPr id="314" name="Freeform 276"/>
          <p:cNvSpPr/>
          <p:nvPr/>
        </p:nvSpPr>
        <p:spPr bwMode="auto">
          <a:xfrm>
            <a:off x="0" y="0"/>
            <a:ext cx="1227960" cy="1227960"/>
          </a:xfrm>
          <a:custGeom>
            <a:avLst/>
            <a:gdLst/>
            <a:ahLst/>
            <a:cxnLst/>
            <a:rect l="0" t="0" r="r" b="b"/>
            <a:pathLst>
              <a:path w="3411" h="3411" extrusionOk="0">
                <a:moveTo>
                  <a:pt x="0" y="3100"/>
                </a:moveTo>
                <a:lnTo>
                  <a:pt x="3100" y="0"/>
                </a:lnTo>
                <a:lnTo>
                  <a:pt x="3410" y="0"/>
                </a:lnTo>
                <a:lnTo>
                  <a:pt x="0" y="3410"/>
                </a:lnTo>
                <a:lnTo>
                  <a:pt x="0" y="3100"/>
                </a:lnTo>
                <a:close/>
              </a:path>
            </a:pathLst>
          </a:custGeom>
          <a:solidFill>
            <a:srgbClr val="F6F6F6"/>
          </a:solidFill>
          <a:ln>
            <a:noFill/>
          </a:ln>
        </p:spPr>
      </p:sp>
      <p:sp>
        <p:nvSpPr>
          <p:cNvPr id="315" name="Freeform 277"/>
          <p:cNvSpPr/>
          <p:nvPr/>
        </p:nvSpPr>
        <p:spPr bwMode="auto">
          <a:xfrm>
            <a:off x="0" y="0"/>
            <a:ext cx="1339560" cy="1339560"/>
          </a:xfrm>
          <a:custGeom>
            <a:avLst/>
            <a:gdLst/>
            <a:ahLst/>
            <a:cxnLst/>
            <a:rect l="0" t="0" r="r" b="b"/>
            <a:pathLst>
              <a:path w="3721" h="3721" extrusionOk="0">
                <a:moveTo>
                  <a:pt x="0" y="3410"/>
                </a:moveTo>
                <a:lnTo>
                  <a:pt x="3410" y="0"/>
                </a:lnTo>
                <a:lnTo>
                  <a:pt x="3720" y="0"/>
                </a:lnTo>
                <a:lnTo>
                  <a:pt x="0" y="3720"/>
                </a:lnTo>
                <a:lnTo>
                  <a:pt x="0" y="3410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</p:spPr>
      </p:sp>
      <p:sp>
        <p:nvSpPr>
          <p:cNvPr id="316" name="Freeform 278"/>
          <p:cNvSpPr/>
          <p:nvPr/>
        </p:nvSpPr>
        <p:spPr bwMode="auto">
          <a:xfrm>
            <a:off x="0" y="0"/>
            <a:ext cx="1451160" cy="1451160"/>
          </a:xfrm>
          <a:custGeom>
            <a:avLst/>
            <a:gdLst/>
            <a:ahLst/>
            <a:cxnLst/>
            <a:rect l="0" t="0" r="r" b="b"/>
            <a:pathLst>
              <a:path w="4031" h="4031" extrusionOk="0">
                <a:moveTo>
                  <a:pt x="0" y="3720"/>
                </a:moveTo>
                <a:lnTo>
                  <a:pt x="3720" y="0"/>
                </a:lnTo>
                <a:lnTo>
                  <a:pt x="4030" y="0"/>
                </a:lnTo>
                <a:lnTo>
                  <a:pt x="0" y="4030"/>
                </a:lnTo>
                <a:lnTo>
                  <a:pt x="0" y="3720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</p:spPr>
      </p:sp>
      <p:sp>
        <p:nvSpPr>
          <p:cNvPr id="317" name="Freeform 279"/>
          <p:cNvSpPr/>
          <p:nvPr/>
        </p:nvSpPr>
        <p:spPr bwMode="auto">
          <a:xfrm>
            <a:off x="0" y="0"/>
            <a:ext cx="1562759" cy="1562759"/>
          </a:xfrm>
          <a:custGeom>
            <a:avLst/>
            <a:gdLst/>
            <a:ahLst/>
            <a:cxnLst/>
            <a:rect l="0" t="0" r="r" b="b"/>
            <a:pathLst>
              <a:path w="4341" h="4341" extrusionOk="0">
                <a:moveTo>
                  <a:pt x="0" y="4030"/>
                </a:moveTo>
                <a:lnTo>
                  <a:pt x="4030" y="0"/>
                </a:lnTo>
                <a:lnTo>
                  <a:pt x="4340" y="0"/>
                </a:lnTo>
                <a:lnTo>
                  <a:pt x="0" y="4340"/>
                </a:lnTo>
                <a:lnTo>
                  <a:pt x="0" y="403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318" name="Freeform 280"/>
          <p:cNvSpPr/>
          <p:nvPr/>
        </p:nvSpPr>
        <p:spPr bwMode="auto">
          <a:xfrm>
            <a:off x="0" y="0"/>
            <a:ext cx="1674360" cy="1674360"/>
          </a:xfrm>
          <a:custGeom>
            <a:avLst/>
            <a:gdLst/>
            <a:ahLst/>
            <a:cxnLst/>
            <a:rect l="0" t="0" r="r" b="b"/>
            <a:pathLst>
              <a:path w="4651" h="4651" extrusionOk="0">
                <a:moveTo>
                  <a:pt x="0" y="4340"/>
                </a:moveTo>
                <a:lnTo>
                  <a:pt x="4340" y="0"/>
                </a:lnTo>
                <a:lnTo>
                  <a:pt x="4650" y="0"/>
                </a:lnTo>
                <a:lnTo>
                  <a:pt x="0" y="4650"/>
                </a:lnTo>
                <a:lnTo>
                  <a:pt x="0" y="434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319" name="Freeform 281"/>
          <p:cNvSpPr/>
          <p:nvPr/>
        </p:nvSpPr>
        <p:spPr bwMode="auto">
          <a:xfrm>
            <a:off x="0" y="0"/>
            <a:ext cx="1785960" cy="1785960"/>
          </a:xfrm>
          <a:custGeom>
            <a:avLst/>
            <a:gdLst/>
            <a:ahLst/>
            <a:cxnLst/>
            <a:rect l="0" t="0" r="r" b="b"/>
            <a:pathLst>
              <a:path w="4961" h="4961" extrusionOk="0">
                <a:moveTo>
                  <a:pt x="0" y="4650"/>
                </a:moveTo>
                <a:lnTo>
                  <a:pt x="4650" y="0"/>
                </a:lnTo>
                <a:lnTo>
                  <a:pt x="4960" y="0"/>
                </a:lnTo>
                <a:lnTo>
                  <a:pt x="0" y="4960"/>
                </a:lnTo>
                <a:lnTo>
                  <a:pt x="0" y="465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</p:sp>
      <p:sp>
        <p:nvSpPr>
          <p:cNvPr id="320" name="Freeform 282"/>
          <p:cNvSpPr/>
          <p:nvPr/>
        </p:nvSpPr>
        <p:spPr bwMode="auto">
          <a:xfrm>
            <a:off x="0" y="0"/>
            <a:ext cx="1897560" cy="1897560"/>
          </a:xfrm>
          <a:custGeom>
            <a:avLst/>
            <a:gdLst/>
            <a:ahLst/>
            <a:cxnLst/>
            <a:rect l="0" t="0" r="r" b="b"/>
            <a:pathLst>
              <a:path w="5271" h="5271" extrusionOk="0">
                <a:moveTo>
                  <a:pt x="0" y="4960"/>
                </a:moveTo>
                <a:lnTo>
                  <a:pt x="4960" y="0"/>
                </a:lnTo>
                <a:lnTo>
                  <a:pt x="5270" y="0"/>
                </a:lnTo>
                <a:lnTo>
                  <a:pt x="0" y="5270"/>
                </a:lnTo>
                <a:lnTo>
                  <a:pt x="0" y="496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</p:sp>
      <p:sp>
        <p:nvSpPr>
          <p:cNvPr id="321" name="Freeform 283"/>
          <p:cNvSpPr/>
          <p:nvPr/>
        </p:nvSpPr>
        <p:spPr bwMode="auto">
          <a:xfrm>
            <a:off x="0" y="0"/>
            <a:ext cx="2009160" cy="2009160"/>
          </a:xfrm>
          <a:custGeom>
            <a:avLst/>
            <a:gdLst/>
            <a:ahLst/>
            <a:cxnLst/>
            <a:rect l="0" t="0" r="r" b="b"/>
            <a:pathLst>
              <a:path w="5581" h="5581" extrusionOk="0">
                <a:moveTo>
                  <a:pt x="0" y="5270"/>
                </a:moveTo>
                <a:lnTo>
                  <a:pt x="5270" y="0"/>
                </a:lnTo>
                <a:lnTo>
                  <a:pt x="5580" y="0"/>
                </a:lnTo>
                <a:lnTo>
                  <a:pt x="0" y="5580"/>
                </a:lnTo>
                <a:lnTo>
                  <a:pt x="0" y="5270"/>
                </a:lnTo>
                <a:close/>
              </a:path>
            </a:pathLst>
          </a:custGeom>
          <a:solidFill>
            <a:srgbClr val="F0F0F0"/>
          </a:solidFill>
          <a:ln>
            <a:noFill/>
          </a:ln>
        </p:spPr>
      </p:sp>
      <p:sp>
        <p:nvSpPr>
          <p:cNvPr id="322" name="Freeform 284"/>
          <p:cNvSpPr/>
          <p:nvPr/>
        </p:nvSpPr>
        <p:spPr bwMode="auto">
          <a:xfrm>
            <a:off x="0" y="0"/>
            <a:ext cx="2120760" cy="2120760"/>
          </a:xfrm>
          <a:custGeom>
            <a:avLst/>
            <a:gdLst/>
            <a:ahLst/>
            <a:cxnLst/>
            <a:rect l="0" t="0" r="r" b="b"/>
            <a:pathLst>
              <a:path w="5891" h="5891" extrusionOk="0">
                <a:moveTo>
                  <a:pt x="0" y="5580"/>
                </a:moveTo>
                <a:lnTo>
                  <a:pt x="5580" y="0"/>
                </a:lnTo>
                <a:lnTo>
                  <a:pt x="5890" y="0"/>
                </a:lnTo>
                <a:lnTo>
                  <a:pt x="0" y="5890"/>
                </a:lnTo>
                <a:lnTo>
                  <a:pt x="0" y="558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</p:sp>
      <p:sp>
        <p:nvSpPr>
          <p:cNvPr id="323" name="Freeform 285"/>
          <p:cNvSpPr/>
          <p:nvPr/>
        </p:nvSpPr>
        <p:spPr bwMode="auto">
          <a:xfrm>
            <a:off x="0" y="0"/>
            <a:ext cx="2232360" cy="2232360"/>
          </a:xfrm>
          <a:custGeom>
            <a:avLst/>
            <a:gdLst/>
            <a:ahLst/>
            <a:cxnLst/>
            <a:rect l="0" t="0" r="r" b="b"/>
            <a:pathLst>
              <a:path w="6201" h="6201" extrusionOk="0">
                <a:moveTo>
                  <a:pt x="0" y="5890"/>
                </a:moveTo>
                <a:lnTo>
                  <a:pt x="5890" y="0"/>
                </a:lnTo>
                <a:lnTo>
                  <a:pt x="6200" y="0"/>
                </a:lnTo>
                <a:lnTo>
                  <a:pt x="0" y="6200"/>
                </a:lnTo>
                <a:lnTo>
                  <a:pt x="0" y="589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</p:sp>
      <p:sp>
        <p:nvSpPr>
          <p:cNvPr id="324" name="Freeform 286"/>
          <p:cNvSpPr/>
          <p:nvPr/>
        </p:nvSpPr>
        <p:spPr bwMode="auto">
          <a:xfrm>
            <a:off x="0" y="0"/>
            <a:ext cx="2343960" cy="2343960"/>
          </a:xfrm>
          <a:custGeom>
            <a:avLst/>
            <a:gdLst/>
            <a:ahLst/>
            <a:cxnLst/>
            <a:rect l="0" t="0" r="r" b="b"/>
            <a:pathLst>
              <a:path w="6511" h="6511" extrusionOk="0">
                <a:moveTo>
                  <a:pt x="0" y="6200"/>
                </a:moveTo>
                <a:lnTo>
                  <a:pt x="6200" y="0"/>
                </a:lnTo>
                <a:lnTo>
                  <a:pt x="6510" y="0"/>
                </a:lnTo>
                <a:lnTo>
                  <a:pt x="0" y="6510"/>
                </a:lnTo>
                <a:lnTo>
                  <a:pt x="0" y="62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</p:sp>
      <p:sp>
        <p:nvSpPr>
          <p:cNvPr id="325" name="Freeform 287"/>
          <p:cNvSpPr/>
          <p:nvPr/>
        </p:nvSpPr>
        <p:spPr bwMode="auto">
          <a:xfrm>
            <a:off x="0" y="0"/>
            <a:ext cx="2455560" cy="2455560"/>
          </a:xfrm>
          <a:custGeom>
            <a:avLst/>
            <a:gdLst/>
            <a:ahLst/>
            <a:cxnLst/>
            <a:rect l="0" t="0" r="r" b="b"/>
            <a:pathLst>
              <a:path w="6821" h="6821" extrusionOk="0">
                <a:moveTo>
                  <a:pt x="0" y="6510"/>
                </a:moveTo>
                <a:lnTo>
                  <a:pt x="6510" y="0"/>
                </a:lnTo>
                <a:lnTo>
                  <a:pt x="6820" y="0"/>
                </a:lnTo>
                <a:lnTo>
                  <a:pt x="0" y="6820"/>
                </a:lnTo>
                <a:lnTo>
                  <a:pt x="0" y="6510"/>
                </a:lnTo>
                <a:close/>
              </a:path>
            </a:pathLst>
          </a:custGeom>
          <a:solidFill>
            <a:srgbClr val="EDEDED"/>
          </a:solidFill>
          <a:ln>
            <a:noFill/>
          </a:ln>
        </p:spPr>
      </p:sp>
      <p:sp>
        <p:nvSpPr>
          <p:cNvPr id="326" name="Freeform 288"/>
          <p:cNvSpPr/>
          <p:nvPr/>
        </p:nvSpPr>
        <p:spPr bwMode="auto">
          <a:xfrm>
            <a:off x="0" y="0"/>
            <a:ext cx="2567160" cy="2567160"/>
          </a:xfrm>
          <a:custGeom>
            <a:avLst/>
            <a:gdLst/>
            <a:ahLst/>
            <a:cxnLst/>
            <a:rect l="0" t="0" r="r" b="b"/>
            <a:pathLst>
              <a:path w="7131" h="7131" extrusionOk="0">
                <a:moveTo>
                  <a:pt x="0" y="6820"/>
                </a:moveTo>
                <a:lnTo>
                  <a:pt x="6820" y="0"/>
                </a:lnTo>
                <a:lnTo>
                  <a:pt x="7130" y="0"/>
                </a:lnTo>
                <a:lnTo>
                  <a:pt x="0" y="7130"/>
                </a:lnTo>
                <a:lnTo>
                  <a:pt x="0" y="6820"/>
                </a:lnTo>
                <a:close/>
              </a:path>
            </a:pathLst>
          </a:custGeom>
          <a:solidFill>
            <a:srgbClr val="ECECEC"/>
          </a:solidFill>
          <a:ln>
            <a:noFill/>
          </a:ln>
        </p:spPr>
      </p:sp>
      <p:sp>
        <p:nvSpPr>
          <p:cNvPr id="327" name="Freeform 289"/>
          <p:cNvSpPr/>
          <p:nvPr/>
        </p:nvSpPr>
        <p:spPr bwMode="auto">
          <a:xfrm>
            <a:off x="0" y="0"/>
            <a:ext cx="2678760" cy="2678760"/>
          </a:xfrm>
          <a:custGeom>
            <a:avLst/>
            <a:gdLst/>
            <a:ahLst/>
            <a:cxnLst/>
            <a:rect l="0" t="0" r="r" b="b"/>
            <a:pathLst>
              <a:path w="7441" h="7441" extrusionOk="0">
                <a:moveTo>
                  <a:pt x="0" y="7130"/>
                </a:moveTo>
                <a:lnTo>
                  <a:pt x="7130" y="0"/>
                </a:lnTo>
                <a:lnTo>
                  <a:pt x="7440" y="0"/>
                </a:lnTo>
                <a:lnTo>
                  <a:pt x="0" y="7440"/>
                </a:lnTo>
                <a:lnTo>
                  <a:pt x="0" y="7130"/>
                </a:lnTo>
                <a:close/>
              </a:path>
            </a:pathLst>
          </a:custGeom>
          <a:solidFill>
            <a:srgbClr val="EBEBEB"/>
          </a:solidFill>
          <a:ln>
            <a:noFill/>
          </a:ln>
        </p:spPr>
      </p:sp>
      <p:sp>
        <p:nvSpPr>
          <p:cNvPr id="328" name="Freeform 290"/>
          <p:cNvSpPr/>
          <p:nvPr/>
        </p:nvSpPr>
        <p:spPr bwMode="auto">
          <a:xfrm>
            <a:off x="0" y="0"/>
            <a:ext cx="2790360" cy="2790360"/>
          </a:xfrm>
          <a:custGeom>
            <a:avLst/>
            <a:gdLst/>
            <a:ahLst/>
            <a:cxnLst/>
            <a:rect l="0" t="0" r="r" b="b"/>
            <a:pathLst>
              <a:path w="7751" h="7751" extrusionOk="0">
                <a:moveTo>
                  <a:pt x="0" y="7440"/>
                </a:moveTo>
                <a:lnTo>
                  <a:pt x="7440" y="0"/>
                </a:lnTo>
                <a:lnTo>
                  <a:pt x="7750" y="0"/>
                </a:lnTo>
                <a:lnTo>
                  <a:pt x="0" y="7750"/>
                </a:lnTo>
                <a:lnTo>
                  <a:pt x="0" y="7440"/>
                </a:lnTo>
                <a:close/>
              </a:path>
            </a:pathLst>
          </a:custGeom>
          <a:solidFill>
            <a:srgbClr val="EAEAEA"/>
          </a:solidFill>
          <a:ln>
            <a:noFill/>
          </a:ln>
        </p:spPr>
      </p:sp>
      <p:sp>
        <p:nvSpPr>
          <p:cNvPr id="329" name="Freeform 291"/>
          <p:cNvSpPr/>
          <p:nvPr/>
        </p:nvSpPr>
        <p:spPr bwMode="auto">
          <a:xfrm>
            <a:off x="0" y="0"/>
            <a:ext cx="2901960" cy="2901960"/>
          </a:xfrm>
          <a:custGeom>
            <a:avLst/>
            <a:gdLst/>
            <a:ahLst/>
            <a:cxnLst/>
            <a:rect l="0" t="0" r="r" b="b"/>
            <a:pathLst>
              <a:path w="8061" h="8061" extrusionOk="0">
                <a:moveTo>
                  <a:pt x="0" y="7750"/>
                </a:moveTo>
                <a:lnTo>
                  <a:pt x="7750" y="0"/>
                </a:lnTo>
                <a:lnTo>
                  <a:pt x="8060" y="0"/>
                </a:lnTo>
                <a:lnTo>
                  <a:pt x="0" y="8060"/>
                </a:lnTo>
                <a:lnTo>
                  <a:pt x="0" y="7750"/>
                </a:lnTo>
                <a:close/>
              </a:path>
            </a:pathLst>
          </a:custGeom>
          <a:solidFill>
            <a:srgbClr val="E9E9E9"/>
          </a:solidFill>
          <a:ln>
            <a:noFill/>
          </a:ln>
        </p:spPr>
      </p:sp>
      <p:sp>
        <p:nvSpPr>
          <p:cNvPr id="330" name="Freeform 292"/>
          <p:cNvSpPr/>
          <p:nvPr/>
        </p:nvSpPr>
        <p:spPr bwMode="auto">
          <a:xfrm>
            <a:off x="0" y="0"/>
            <a:ext cx="3013560" cy="3013560"/>
          </a:xfrm>
          <a:custGeom>
            <a:avLst/>
            <a:gdLst/>
            <a:ahLst/>
            <a:cxnLst/>
            <a:rect l="0" t="0" r="r" b="b"/>
            <a:pathLst>
              <a:path w="8371" h="8371" extrusionOk="0">
                <a:moveTo>
                  <a:pt x="0" y="8060"/>
                </a:moveTo>
                <a:lnTo>
                  <a:pt x="8060" y="0"/>
                </a:lnTo>
                <a:lnTo>
                  <a:pt x="8370" y="0"/>
                </a:lnTo>
                <a:lnTo>
                  <a:pt x="0" y="8370"/>
                </a:lnTo>
                <a:lnTo>
                  <a:pt x="0" y="8060"/>
                </a:lnTo>
                <a:close/>
              </a:path>
            </a:pathLst>
          </a:custGeom>
          <a:solidFill>
            <a:srgbClr val="E8E8E8"/>
          </a:solidFill>
          <a:ln>
            <a:noFill/>
          </a:ln>
        </p:spPr>
      </p:sp>
      <p:sp>
        <p:nvSpPr>
          <p:cNvPr id="331" name="Freeform 293"/>
          <p:cNvSpPr/>
          <p:nvPr/>
        </p:nvSpPr>
        <p:spPr bwMode="auto">
          <a:xfrm>
            <a:off x="0" y="0"/>
            <a:ext cx="3125160" cy="3125160"/>
          </a:xfrm>
          <a:custGeom>
            <a:avLst/>
            <a:gdLst/>
            <a:ahLst/>
            <a:cxnLst/>
            <a:rect l="0" t="0" r="r" b="b"/>
            <a:pathLst>
              <a:path w="8681" h="8681" extrusionOk="0">
                <a:moveTo>
                  <a:pt x="0" y="8370"/>
                </a:moveTo>
                <a:lnTo>
                  <a:pt x="8370" y="0"/>
                </a:lnTo>
                <a:lnTo>
                  <a:pt x="8680" y="0"/>
                </a:lnTo>
                <a:lnTo>
                  <a:pt x="0" y="8680"/>
                </a:lnTo>
                <a:lnTo>
                  <a:pt x="0" y="8370"/>
                </a:lnTo>
                <a:close/>
              </a:path>
            </a:pathLst>
          </a:custGeom>
          <a:solidFill>
            <a:srgbClr val="E8E8E8"/>
          </a:solidFill>
          <a:ln>
            <a:noFill/>
          </a:ln>
        </p:spPr>
      </p:sp>
      <p:sp>
        <p:nvSpPr>
          <p:cNvPr id="332" name="Freeform 294"/>
          <p:cNvSpPr/>
          <p:nvPr/>
        </p:nvSpPr>
        <p:spPr bwMode="auto">
          <a:xfrm>
            <a:off x="0" y="0"/>
            <a:ext cx="3236760" cy="3236760"/>
          </a:xfrm>
          <a:custGeom>
            <a:avLst/>
            <a:gdLst/>
            <a:ahLst/>
            <a:cxnLst/>
            <a:rect l="0" t="0" r="r" b="b"/>
            <a:pathLst>
              <a:path w="8991" h="8991" extrusionOk="0">
                <a:moveTo>
                  <a:pt x="0" y="8680"/>
                </a:moveTo>
                <a:lnTo>
                  <a:pt x="8680" y="0"/>
                </a:lnTo>
                <a:lnTo>
                  <a:pt x="8990" y="0"/>
                </a:lnTo>
                <a:lnTo>
                  <a:pt x="0" y="8990"/>
                </a:lnTo>
                <a:lnTo>
                  <a:pt x="0" y="8680"/>
                </a:lnTo>
                <a:close/>
              </a:path>
            </a:pathLst>
          </a:custGeom>
          <a:solidFill>
            <a:srgbClr val="E7E7E7"/>
          </a:solidFill>
          <a:ln>
            <a:noFill/>
          </a:ln>
        </p:spPr>
      </p:sp>
      <p:sp>
        <p:nvSpPr>
          <p:cNvPr id="333" name="Freeform 295"/>
          <p:cNvSpPr/>
          <p:nvPr/>
        </p:nvSpPr>
        <p:spPr bwMode="auto">
          <a:xfrm>
            <a:off x="0" y="0"/>
            <a:ext cx="3348360" cy="3348360"/>
          </a:xfrm>
          <a:custGeom>
            <a:avLst/>
            <a:gdLst/>
            <a:ahLst/>
            <a:cxnLst/>
            <a:rect l="0" t="0" r="r" b="b"/>
            <a:pathLst>
              <a:path w="9301" h="9301" extrusionOk="0">
                <a:moveTo>
                  <a:pt x="0" y="8990"/>
                </a:moveTo>
                <a:lnTo>
                  <a:pt x="8990" y="0"/>
                </a:lnTo>
                <a:lnTo>
                  <a:pt x="9300" y="0"/>
                </a:lnTo>
                <a:lnTo>
                  <a:pt x="0" y="9300"/>
                </a:lnTo>
                <a:lnTo>
                  <a:pt x="0" y="8990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</p:spPr>
      </p:sp>
      <p:sp>
        <p:nvSpPr>
          <p:cNvPr id="334" name="Freeform 296"/>
          <p:cNvSpPr/>
          <p:nvPr/>
        </p:nvSpPr>
        <p:spPr bwMode="auto">
          <a:xfrm>
            <a:off x="0" y="0"/>
            <a:ext cx="3459960" cy="3459960"/>
          </a:xfrm>
          <a:custGeom>
            <a:avLst/>
            <a:gdLst/>
            <a:ahLst/>
            <a:cxnLst/>
            <a:rect l="0" t="0" r="r" b="b"/>
            <a:pathLst>
              <a:path w="9611" h="9611" extrusionOk="0">
                <a:moveTo>
                  <a:pt x="0" y="9300"/>
                </a:moveTo>
                <a:lnTo>
                  <a:pt x="9300" y="0"/>
                </a:lnTo>
                <a:lnTo>
                  <a:pt x="9610" y="0"/>
                </a:lnTo>
                <a:lnTo>
                  <a:pt x="0" y="9610"/>
                </a:lnTo>
                <a:lnTo>
                  <a:pt x="0" y="9300"/>
                </a:lnTo>
                <a:close/>
              </a:path>
            </a:pathLst>
          </a:custGeom>
          <a:solidFill>
            <a:srgbClr val="E5E5E5"/>
          </a:solidFill>
          <a:ln>
            <a:noFill/>
          </a:ln>
        </p:spPr>
      </p:sp>
      <p:sp>
        <p:nvSpPr>
          <p:cNvPr id="335" name="Freeform 297"/>
          <p:cNvSpPr/>
          <p:nvPr/>
        </p:nvSpPr>
        <p:spPr bwMode="auto">
          <a:xfrm>
            <a:off x="0" y="0"/>
            <a:ext cx="3571560" cy="3571560"/>
          </a:xfrm>
          <a:custGeom>
            <a:avLst/>
            <a:gdLst/>
            <a:ahLst/>
            <a:cxnLst/>
            <a:rect l="0" t="0" r="r" b="b"/>
            <a:pathLst>
              <a:path w="9921" h="9921" extrusionOk="0">
                <a:moveTo>
                  <a:pt x="0" y="9610"/>
                </a:moveTo>
                <a:lnTo>
                  <a:pt x="9610" y="0"/>
                </a:lnTo>
                <a:lnTo>
                  <a:pt x="9920" y="0"/>
                </a:lnTo>
                <a:lnTo>
                  <a:pt x="0" y="9920"/>
                </a:lnTo>
                <a:lnTo>
                  <a:pt x="0" y="9610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</p:sp>
      <p:sp>
        <p:nvSpPr>
          <p:cNvPr id="336" name="Freeform 298"/>
          <p:cNvSpPr/>
          <p:nvPr/>
        </p:nvSpPr>
        <p:spPr bwMode="auto">
          <a:xfrm>
            <a:off x="0" y="0"/>
            <a:ext cx="3683160" cy="3683160"/>
          </a:xfrm>
          <a:custGeom>
            <a:avLst/>
            <a:gdLst/>
            <a:ahLst/>
            <a:cxnLst/>
            <a:rect l="0" t="0" r="r" b="b"/>
            <a:pathLst>
              <a:path w="10231" h="10231" extrusionOk="0">
                <a:moveTo>
                  <a:pt x="0" y="9920"/>
                </a:moveTo>
                <a:lnTo>
                  <a:pt x="9920" y="0"/>
                </a:lnTo>
                <a:lnTo>
                  <a:pt x="10230" y="0"/>
                </a:lnTo>
                <a:lnTo>
                  <a:pt x="0" y="10230"/>
                </a:lnTo>
                <a:lnTo>
                  <a:pt x="0" y="9920"/>
                </a:lnTo>
                <a:close/>
              </a:path>
            </a:pathLst>
          </a:custGeom>
          <a:solidFill>
            <a:srgbClr val="E3E3E3"/>
          </a:solidFill>
          <a:ln>
            <a:noFill/>
          </a:ln>
        </p:spPr>
      </p:sp>
      <p:sp>
        <p:nvSpPr>
          <p:cNvPr id="338" name="Freeform 300"/>
          <p:cNvSpPr/>
          <p:nvPr/>
        </p:nvSpPr>
        <p:spPr bwMode="auto">
          <a:xfrm>
            <a:off x="0" y="0"/>
            <a:ext cx="3906360" cy="3906360"/>
          </a:xfrm>
          <a:custGeom>
            <a:avLst/>
            <a:gdLst/>
            <a:ahLst/>
            <a:cxnLst/>
            <a:rect l="0" t="0" r="r" b="b"/>
            <a:pathLst>
              <a:path w="10851" h="10851" extrusionOk="0">
                <a:moveTo>
                  <a:pt x="0" y="10540"/>
                </a:moveTo>
                <a:lnTo>
                  <a:pt x="10540" y="0"/>
                </a:lnTo>
                <a:lnTo>
                  <a:pt x="10850" y="0"/>
                </a:lnTo>
                <a:lnTo>
                  <a:pt x="0" y="10850"/>
                </a:lnTo>
                <a:lnTo>
                  <a:pt x="0" y="10540"/>
                </a:lnTo>
                <a:close/>
              </a:path>
            </a:pathLst>
          </a:custGeom>
          <a:solidFill>
            <a:srgbClr val="E2E2E2"/>
          </a:solidFill>
          <a:ln>
            <a:noFill/>
          </a:ln>
        </p:spPr>
      </p:sp>
      <p:sp>
        <p:nvSpPr>
          <p:cNvPr id="339" name="Freeform 301"/>
          <p:cNvSpPr/>
          <p:nvPr/>
        </p:nvSpPr>
        <p:spPr bwMode="auto">
          <a:xfrm>
            <a:off x="0" y="0"/>
            <a:ext cx="4017960" cy="4017960"/>
          </a:xfrm>
          <a:custGeom>
            <a:avLst/>
            <a:gdLst/>
            <a:ahLst/>
            <a:cxnLst/>
            <a:rect l="0" t="0" r="r" b="b"/>
            <a:pathLst>
              <a:path w="11161" h="11161" extrusionOk="0">
                <a:moveTo>
                  <a:pt x="0" y="10850"/>
                </a:moveTo>
                <a:lnTo>
                  <a:pt x="10850" y="0"/>
                </a:lnTo>
                <a:lnTo>
                  <a:pt x="11160" y="0"/>
                </a:lnTo>
                <a:lnTo>
                  <a:pt x="0" y="11160"/>
                </a:lnTo>
                <a:lnTo>
                  <a:pt x="0" y="10850"/>
                </a:lnTo>
                <a:close/>
              </a:path>
            </a:pathLst>
          </a:custGeom>
          <a:solidFill>
            <a:srgbClr val="E1E1E1"/>
          </a:solidFill>
          <a:ln>
            <a:noFill/>
          </a:ln>
        </p:spPr>
      </p:sp>
      <p:sp>
        <p:nvSpPr>
          <p:cNvPr id="340" name="Freeform 302"/>
          <p:cNvSpPr/>
          <p:nvPr/>
        </p:nvSpPr>
        <p:spPr bwMode="auto">
          <a:xfrm>
            <a:off x="0" y="0"/>
            <a:ext cx="4129560" cy="4129560"/>
          </a:xfrm>
          <a:custGeom>
            <a:avLst/>
            <a:gdLst/>
            <a:ahLst/>
            <a:cxnLst/>
            <a:rect l="0" t="0" r="r" b="b"/>
            <a:pathLst>
              <a:path w="11471" h="11471" extrusionOk="0">
                <a:moveTo>
                  <a:pt x="0" y="11160"/>
                </a:moveTo>
                <a:lnTo>
                  <a:pt x="11160" y="0"/>
                </a:lnTo>
                <a:lnTo>
                  <a:pt x="11470" y="0"/>
                </a:lnTo>
                <a:lnTo>
                  <a:pt x="0" y="11470"/>
                </a:lnTo>
                <a:lnTo>
                  <a:pt x="0" y="11160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</p:sp>
      <p:sp>
        <p:nvSpPr>
          <p:cNvPr id="341" name="Freeform 303"/>
          <p:cNvSpPr/>
          <p:nvPr/>
        </p:nvSpPr>
        <p:spPr bwMode="auto">
          <a:xfrm>
            <a:off x="0" y="0"/>
            <a:ext cx="4241160" cy="4241160"/>
          </a:xfrm>
          <a:custGeom>
            <a:avLst/>
            <a:gdLst/>
            <a:ahLst/>
            <a:cxnLst/>
            <a:rect l="0" t="0" r="r" b="b"/>
            <a:pathLst>
              <a:path w="11781" h="11781" extrusionOk="0">
                <a:moveTo>
                  <a:pt x="0" y="11470"/>
                </a:moveTo>
                <a:lnTo>
                  <a:pt x="11470" y="0"/>
                </a:lnTo>
                <a:lnTo>
                  <a:pt x="11780" y="0"/>
                </a:lnTo>
                <a:lnTo>
                  <a:pt x="0" y="11780"/>
                </a:lnTo>
                <a:lnTo>
                  <a:pt x="0" y="11470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</p:sp>
      <p:sp>
        <p:nvSpPr>
          <p:cNvPr id="342" name="Freeform 304"/>
          <p:cNvSpPr/>
          <p:nvPr/>
        </p:nvSpPr>
        <p:spPr bwMode="auto">
          <a:xfrm>
            <a:off x="0" y="0"/>
            <a:ext cx="4352760" cy="4352760"/>
          </a:xfrm>
          <a:custGeom>
            <a:avLst/>
            <a:gdLst/>
            <a:ahLst/>
            <a:cxnLst/>
            <a:rect l="0" t="0" r="r" b="b"/>
            <a:pathLst>
              <a:path w="12091" h="12091" extrusionOk="0">
                <a:moveTo>
                  <a:pt x="0" y="11780"/>
                </a:moveTo>
                <a:lnTo>
                  <a:pt x="11780" y="0"/>
                </a:lnTo>
                <a:lnTo>
                  <a:pt x="12090" y="0"/>
                </a:lnTo>
                <a:lnTo>
                  <a:pt x="0" y="12090"/>
                </a:lnTo>
                <a:lnTo>
                  <a:pt x="0" y="1178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</p:spPr>
      </p:sp>
      <p:sp>
        <p:nvSpPr>
          <p:cNvPr id="343" name="Freeform 305"/>
          <p:cNvSpPr/>
          <p:nvPr/>
        </p:nvSpPr>
        <p:spPr bwMode="auto">
          <a:xfrm>
            <a:off x="0" y="0"/>
            <a:ext cx="4464360" cy="4464360"/>
          </a:xfrm>
          <a:custGeom>
            <a:avLst/>
            <a:gdLst/>
            <a:ahLst/>
            <a:cxnLst/>
            <a:rect l="0" t="0" r="r" b="b"/>
            <a:pathLst>
              <a:path w="12401" h="12401" extrusionOk="0">
                <a:moveTo>
                  <a:pt x="0" y="12090"/>
                </a:moveTo>
                <a:lnTo>
                  <a:pt x="12090" y="0"/>
                </a:lnTo>
                <a:lnTo>
                  <a:pt x="12400" y="0"/>
                </a:lnTo>
                <a:lnTo>
                  <a:pt x="0" y="12400"/>
                </a:lnTo>
                <a:lnTo>
                  <a:pt x="0" y="1209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</p:sp>
      <p:sp>
        <p:nvSpPr>
          <p:cNvPr id="344" name="Freeform 306"/>
          <p:cNvSpPr/>
          <p:nvPr/>
        </p:nvSpPr>
        <p:spPr bwMode="auto">
          <a:xfrm>
            <a:off x="0" y="0"/>
            <a:ext cx="4575960" cy="4575960"/>
          </a:xfrm>
          <a:custGeom>
            <a:avLst/>
            <a:gdLst/>
            <a:ahLst/>
            <a:cxnLst/>
            <a:rect l="0" t="0" r="r" b="b"/>
            <a:pathLst>
              <a:path w="12711" h="12711" extrusionOk="0">
                <a:moveTo>
                  <a:pt x="0" y="12400"/>
                </a:moveTo>
                <a:lnTo>
                  <a:pt x="12400" y="0"/>
                </a:lnTo>
                <a:lnTo>
                  <a:pt x="12710" y="0"/>
                </a:lnTo>
                <a:lnTo>
                  <a:pt x="0" y="12710"/>
                </a:lnTo>
                <a:lnTo>
                  <a:pt x="0" y="12400"/>
                </a:lnTo>
                <a:close/>
              </a:path>
            </a:pathLst>
          </a:custGeom>
          <a:solidFill>
            <a:srgbClr val="DCDCDC"/>
          </a:solidFill>
          <a:ln>
            <a:noFill/>
          </a:ln>
        </p:spPr>
      </p:sp>
      <p:sp>
        <p:nvSpPr>
          <p:cNvPr id="345" name="Freeform 307"/>
          <p:cNvSpPr/>
          <p:nvPr/>
        </p:nvSpPr>
        <p:spPr bwMode="auto">
          <a:xfrm>
            <a:off x="0" y="0"/>
            <a:ext cx="4687560" cy="4687560"/>
          </a:xfrm>
          <a:custGeom>
            <a:avLst/>
            <a:gdLst/>
            <a:ahLst/>
            <a:cxnLst/>
            <a:rect l="0" t="0" r="r" b="b"/>
            <a:pathLst>
              <a:path w="13021" h="13021" extrusionOk="0">
                <a:moveTo>
                  <a:pt x="0" y="12710"/>
                </a:moveTo>
                <a:lnTo>
                  <a:pt x="12710" y="0"/>
                </a:lnTo>
                <a:lnTo>
                  <a:pt x="13020" y="0"/>
                </a:lnTo>
                <a:lnTo>
                  <a:pt x="0" y="13020"/>
                </a:lnTo>
                <a:lnTo>
                  <a:pt x="0" y="12710"/>
                </a:lnTo>
                <a:close/>
              </a:path>
            </a:pathLst>
          </a:custGeom>
          <a:solidFill>
            <a:srgbClr val="DCDCDC"/>
          </a:solidFill>
          <a:ln>
            <a:noFill/>
          </a:ln>
        </p:spPr>
      </p:sp>
      <p:sp>
        <p:nvSpPr>
          <p:cNvPr id="346" name="Freeform 308"/>
          <p:cNvSpPr/>
          <p:nvPr/>
        </p:nvSpPr>
        <p:spPr bwMode="auto">
          <a:xfrm>
            <a:off x="0" y="0"/>
            <a:ext cx="4799160" cy="4799160"/>
          </a:xfrm>
          <a:custGeom>
            <a:avLst/>
            <a:gdLst/>
            <a:ahLst/>
            <a:cxnLst/>
            <a:rect l="0" t="0" r="r" b="b"/>
            <a:pathLst>
              <a:path w="13331" h="13331" extrusionOk="0">
                <a:moveTo>
                  <a:pt x="0" y="13020"/>
                </a:moveTo>
                <a:lnTo>
                  <a:pt x="13020" y="0"/>
                </a:lnTo>
                <a:lnTo>
                  <a:pt x="13330" y="0"/>
                </a:lnTo>
                <a:lnTo>
                  <a:pt x="0" y="13330"/>
                </a:lnTo>
                <a:lnTo>
                  <a:pt x="0" y="1302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</p:spPr>
      </p:sp>
      <p:sp>
        <p:nvSpPr>
          <p:cNvPr id="347" name="Freeform 309"/>
          <p:cNvSpPr/>
          <p:nvPr/>
        </p:nvSpPr>
        <p:spPr bwMode="auto">
          <a:xfrm>
            <a:off x="0" y="0"/>
            <a:ext cx="4910760" cy="4910760"/>
          </a:xfrm>
          <a:custGeom>
            <a:avLst/>
            <a:gdLst/>
            <a:ahLst/>
            <a:cxnLst/>
            <a:rect l="0" t="0" r="r" b="b"/>
            <a:pathLst>
              <a:path w="13641" h="13641" extrusionOk="0">
                <a:moveTo>
                  <a:pt x="0" y="13330"/>
                </a:moveTo>
                <a:lnTo>
                  <a:pt x="13330" y="0"/>
                </a:lnTo>
                <a:lnTo>
                  <a:pt x="13640" y="0"/>
                </a:lnTo>
                <a:lnTo>
                  <a:pt x="0" y="13640"/>
                </a:lnTo>
                <a:lnTo>
                  <a:pt x="0" y="13330"/>
                </a:lnTo>
                <a:close/>
              </a:path>
            </a:pathLst>
          </a:custGeom>
          <a:solidFill>
            <a:srgbClr val="DADADA"/>
          </a:solidFill>
          <a:ln>
            <a:noFill/>
          </a:ln>
        </p:spPr>
      </p:sp>
      <p:sp>
        <p:nvSpPr>
          <p:cNvPr id="348" name="Freeform 310"/>
          <p:cNvSpPr/>
          <p:nvPr/>
        </p:nvSpPr>
        <p:spPr bwMode="auto">
          <a:xfrm>
            <a:off x="0" y="0"/>
            <a:ext cx="5022360" cy="5022360"/>
          </a:xfrm>
          <a:custGeom>
            <a:avLst/>
            <a:gdLst/>
            <a:ahLst/>
            <a:cxnLst/>
            <a:rect l="0" t="0" r="r" b="b"/>
            <a:pathLst>
              <a:path w="13951" h="13951" extrusionOk="0">
                <a:moveTo>
                  <a:pt x="0" y="13640"/>
                </a:moveTo>
                <a:lnTo>
                  <a:pt x="13640" y="0"/>
                </a:lnTo>
                <a:lnTo>
                  <a:pt x="13950" y="0"/>
                </a:lnTo>
                <a:lnTo>
                  <a:pt x="0" y="13950"/>
                </a:lnTo>
                <a:lnTo>
                  <a:pt x="0" y="1364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</p:spPr>
      </p:sp>
      <p:sp>
        <p:nvSpPr>
          <p:cNvPr id="349" name="Freeform 311"/>
          <p:cNvSpPr/>
          <p:nvPr/>
        </p:nvSpPr>
        <p:spPr bwMode="auto">
          <a:xfrm>
            <a:off x="0" y="0"/>
            <a:ext cx="5133960" cy="5133960"/>
          </a:xfrm>
          <a:custGeom>
            <a:avLst/>
            <a:gdLst/>
            <a:ahLst/>
            <a:cxnLst/>
            <a:rect l="0" t="0" r="r" b="b"/>
            <a:pathLst>
              <a:path w="14261" h="14261" extrusionOk="0">
                <a:moveTo>
                  <a:pt x="0" y="13950"/>
                </a:moveTo>
                <a:lnTo>
                  <a:pt x="13950" y="0"/>
                </a:lnTo>
                <a:lnTo>
                  <a:pt x="14260" y="0"/>
                </a:lnTo>
                <a:lnTo>
                  <a:pt x="0" y="14260"/>
                </a:lnTo>
                <a:lnTo>
                  <a:pt x="0" y="13950"/>
                </a:lnTo>
                <a:close/>
              </a:path>
            </a:pathLst>
          </a:custGeom>
          <a:solidFill>
            <a:srgbClr val="D8D8D8"/>
          </a:solidFill>
          <a:ln>
            <a:noFill/>
          </a:ln>
        </p:spPr>
      </p:sp>
      <p:sp>
        <p:nvSpPr>
          <p:cNvPr id="350" name="Freeform 312"/>
          <p:cNvSpPr/>
          <p:nvPr/>
        </p:nvSpPr>
        <p:spPr bwMode="auto">
          <a:xfrm>
            <a:off x="0" y="0"/>
            <a:ext cx="5141160" cy="5141160"/>
          </a:xfrm>
          <a:custGeom>
            <a:avLst/>
            <a:gdLst/>
            <a:ahLst/>
            <a:cxnLst/>
            <a:rect l="0" t="0" r="r" b="b"/>
            <a:pathLst>
              <a:path w="14281" h="14281" extrusionOk="0">
                <a:moveTo>
                  <a:pt x="0" y="14260"/>
                </a:moveTo>
                <a:lnTo>
                  <a:pt x="14260" y="0"/>
                </a:lnTo>
                <a:lnTo>
                  <a:pt x="14280" y="0"/>
                </a:lnTo>
                <a:lnTo>
                  <a:pt x="0" y="14280"/>
                </a:lnTo>
                <a:lnTo>
                  <a:pt x="0" y="1426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</p:sp>
      <p:sp>
        <p:nvSpPr>
          <p:cNvPr id="351" name="Freeform 313"/>
          <p:cNvSpPr/>
          <p:nvPr/>
        </p:nvSpPr>
        <p:spPr bwMode="auto">
          <a:xfrm>
            <a:off x="0" y="0"/>
            <a:ext cx="5245560" cy="5141160"/>
          </a:xfrm>
          <a:custGeom>
            <a:avLst/>
            <a:gdLst/>
            <a:ahLst/>
            <a:cxnLst/>
            <a:rect l="0" t="0" r="r" b="b"/>
            <a:pathLst>
              <a:path w="14571" h="14281" extrusionOk="0">
                <a:moveTo>
                  <a:pt x="0" y="14280"/>
                </a:moveTo>
                <a:lnTo>
                  <a:pt x="14280" y="0"/>
                </a:lnTo>
                <a:lnTo>
                  <a:pt x="14570" y="0"/>
                </a:lnTo>
                <a:lnTo>
                  <a:pt x="29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7D7D7"/>
          </a:solidFill>
          <a:ln>
            <a:noFill/>
          </a:ln>
        </p:spPr>
      </p:sp>
      <p:sp>
        <p:nvSpPr>
          <p:cNvPr id="352" name="Freeform 314"/>
          <p:cNvSpPr/>
          <p:nvPr/>
        </p:nvSpPr>
        <p:spPr bwMode="auto">
          <a:xfrm>
            <a:off x="104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</p:sp>
      <p:sp>
        <p:nvSpPr>
          <p:cNvPr id="353" name="Freeform 315"/>
          <p:cNvSpPr/>
          <p:nvPr/>
        </p:nvSpPr>
        <p:spPr bwMode="auto">
          <a:xfrm>
            <a:off x="216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</p:sp>
      <p:sp>
        <p:nvSpPr>
          <p:cNvPr id="354" name="Freeform 316"/>
          <p:cNvSpPr/>
          <p:nvPr/>
        </p:nvSpPr>
        <p:spPr bwMode="auto">
          <a:xfrm>
            <a:off x="327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5D5D5"/>
          </a:solidFill>
          <a:ln>
            <a:noFill/>
          </a:ln>
        </p:spPr>
      </p:sp>
      <p:sp>
        <p:nvSpPr>
          <p:cNvPr id="355" name="Freeform 317"/>
          <p:cNvSpPr/>
          <p:nvPr/>
        </p:nvSpPr>
        <p:spPr bwMode="auto">
          <a:xfrm>
            <a:off x="439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4D4D4"/>
          </a:solidFill>
          <a:ln>
            <a:noFill/>
          </a:ln>
        </p:spPr>
      </p:sp>
      <p:sp>
        <p:nvSpPr>
          <p:cNvPr id="356" name="Freeform 318"/>
          <p:cNvSpPr/>
          <p:nvPr/>
        </p:nvSpPr>
        <p:spPr bwMode="auto">
          <a:xfrm>
            <a:off x="550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3D3D3"/>
          </a:solidFill>
          <a:ln>
            <a:noFill/>
          </a:ln>
        </p:spPr>
      </p:sp>
      <p:sp>
        <p:nvSpPr>
          <p:cNvPr id="357" name="Freeform 319"/>
          <p:cNvSpPr/>
          <p:nvPr/>
        </p:nvSpPr>
        <p:spPr bwMode="auto">
          <a:xfrm>
            <a:off x="662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2D2D2"/>
          </a:solidFill>
          <a:ln>
            <a:noFill/>
          </a:ln>
        </p:spPr>
      </p:sp>
      <p:sp>
        <p:nvSpPr>
          <p:cNvPr id="358" name="Freeform 320"/>
          <p:cNvSpPr/>
          <p:nvPr/>
        </p:nvSpPr>
        <p:spPr bwMode="auto">
          <a:xfrm>
            <a:off x="774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1D1D1"/>
          </a:solidFill>
          <a:ln>
            <a:noFill/>
          </a:ln>
        </p:spPr>
      </p:sp>
      <p:sp>
        <p:nvSpPr>
          <p:cNvPr id="359" name="Freeform 321"/>
          <p:cNvSpPr/>
          <p:nvPr/>
        </p:nvSpPr>
        <p:spPr bwMode="auto">
          <a:xfrm>
            <a:off x="885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1D1D1"/>
          </a:solidFill>
          <a:ln>
            <a:noFill/>
          </a:ln>
        </p:spPr>
      </p:sp>
      <p:sp>
        <p:nvSpPr>
          <p:cNvPr id="360" name="Freeform 322"/>
          <p:cNvSpPr/>
          <p:nvPr/>
        </p:nvSpPr>
        <p:spPr bwMode="auto">
          <a:xfrm>
            <a:off x="997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D0D0D0"/>
          </a:solidFill>
          <a:ln>
            <a:noFill/>
          </a:ln>
        </p:spPr>
      </p:sp>
      <p:sp>
        <p:nvSpPr>
          <p:cNvPr id="361" name="Freeform 323"/>
          <p:cNvSpPr/>
          <p:nvPr/>
        </p:nvSpPr>
        <p:spPr bwMode="auto">
          <a:xfrm>
            <a:off x="1108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FCFCF"/>
          </a:solidFill>
          <a:ln>
            <a:noFill/>
          </a:ln>
        </p:spPr>
      </p:sp>
      <p:sp>
        <p:nvSpPr>
          <p:cNvPr id="363" name="Freeform 325"/>
          <p:cNvSpPr/>
          <p:nvPr/>
        </p:nvSpPr>
        <p:spPr bwMode="auto">
          <a:xfrm>
            <a:off x="1332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DCDCD"/>
          </a:solidFill>
          <a:ln>
            <a:noFill/>
          </a:ln>
        </p:spPr>
      </p:sp>
      <p:sp>
        <p:nvSpPr>
          <p:cNvPr id="364" name="Freeform 326"/>
          <p:cNvSpPr/>
          <p:nvPr/>
        </p:nvSpPr>
        <p:spPr bwMode="auto">
          <a:xfrm>
            <a:off x="1443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</p:spPr>
      </p:sp>
      <p:sp>
        <p:nvSpPr>
          <p:cNvPr id="365" name="Freeform 327"/>
          <p:cNvSpPr/>
          <p:nvPr/>
        </p:nvSpPr>
        <p:spPr bwMode="auto">
          <a:xfrm>
            <a:off x="1555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BCBCB"/>
          </a:solidFill>
          <a:ln>
            <a:noFill/>
          </a:ln>
        </p:spPr>
      </p:sp>
      <p:sp>
        <p:nvSpPr>
          <p:cNvPr id="366" name="Freeform 328"/>
          <p:cNvSpPr/>
          <p:nvPr/>
        </p:nvSpPr>
        <p:spPr bwMode="auto">
          <a:xfrm>
            <a:off x="1666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BCBCB"/>
          </a:solidFill>
          <a:ln>
            <a:noFill/>
          </a:ln>
        </p:spPr>
      </p:sp>
      <p:sp>
        <p:nvSpPr>
          <p:cNvPr id="367" name="Freeform 329"/>
          <p:cNvSpPr/>
          <p:nvPr/>
        </p:nvSpPr>
        <p:spPr bwMode="auto">
          <a:xfrm>
            <a:off x="1778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ACACA"/>
          </a:solidFill>
          <a:ln>
            <a:noFill/>
          </a:ln>
        </p:spPr>
      </p:sp>
      <p:sp>
        <p:nvSpPr>
          <p:cNvPr id="368" name="Freeform 330"/>
          <p:cNvSpPr/>
          <p:nvPr/>
        </p:nvSpPr>
        <p:spPr bwMode="auto">
          <a:xfrm>
            <a:off x="1890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9C9C9"/>
          </a:solidFill>
          <a:ln>
            <a:noFill/>
          </a:ln>
        </p:spPr>
      </p:sp>
      <p:sp>
        <p:nvSpPr>
          <p:cNvPr id="369" name="Freeform 331"/>
          <p:cNvSpPr/>
          <p:nvPr/>
        </p:nvSpPr>
        <p:spPr bwMode="auto">
          <a:xfrm>
            <a:off x="2001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8C8C8"/>
          </a:solidFill>
          <a:ln>
            <a:noFill/>
          </a:ln>
        </p:spPr>
      </p:sp>
      <p:sp>
        <p:nvSpPr>
          <p:cNvPr id="370" name="Freeform 332"/>
          <p:cNvSpPr/>
          <p:nvPr/>
        </p:nvSpPr>
        <p:spPr bwMode="auto">
          <a:xfrm>
            <a:off x="2113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7C7C7"/>
          </a:solidFill>
          <a:ln>
            <a:noFill/>
          </a:ln>
        </p:spPr>
      </p:sp>
      <p:sp>
        <p:nvSpPr>
          <p:cNvPr id="371" name="Freeform 333"/>
          <p:cNvSpPr/>
          <p:nvPr/>
        </p:nvSpPr>
        <p:spPr bwMode="auto">
          <a:xfrm>
            <a:off x="2224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</p:sp>
      <p:sp>
        <p:nvSpPr>
          <p:cNvPr id="372" name="Freeform 334"/>
          <p:cNvSpPr/>
          <p:nvPr/>
        </p:nvSpPr>
        <p:spPr bwMode="auto">
          <a:xfrm>
            <a:off x="2336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5C5C5"/>
          </a:solidFill>
          <a:ln>
            <a:noFill/>
          </a:ln>
        </p:spPr>
      </p:sp>
      <p:sp>
        <p:nvSpPr>
          <p:cNvPr id="373" name="Freeform 335"/>
          <p:cNvSpPr/>
          <p:nvPr/>
        </p:nvSpPr>
        <p:spPr bwMode="auto">
          <a:xfrm>
            <a:off x="2448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5C5C5"/>
          </a:solidFill>
          <a:ln>
            <a:noFill/>
          </a:ln>
        </p:spPr>
      </p:sp>
      <p:sp>
        <p:nvSpPr>
          <p:cNvPr id="374" name="Freeform 336"/>
          <p:cNvSpPr/>
          <p:nvPr/>
        </p:nvSpPr>
        <p:spPr bwMode="auto">
          <a:xfrm>
            <a:off x="2559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1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4C4C4"/>
          </a:solidFill>
          <a:ln>
            <a:noFill/>
          </a:ln>
        </p:spPr>
      </p:sp>
      <p:sp>
        <p:nvSpPr>
          <p:cNvPr id="375" name="Freeform 337"/>
          <p:cNvSpPr/>
          <p:nvPr/>
        </p:nvSpPr>
        <p:spPr bwMode="auto">
          <a:xfrm>
            <a:off x="2671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79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3C3C3"/>
          </a:solidFill>
          <a:ln>
            <a:noFill/>
          </a:ln>
        </p:spPr>
      </p:sp>
      <p:sp>
        <p:nvSpPr>
          <p:cNvPr id="376" name="Freeform 338"/>
          <p:cNvSpPr/>
          <p:nvPr/>
        </p:nvSpPr>
        <p:spPr bwMode="auto">
          <a:xfrm>
            <a:off x="2782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2C2C2"/>
          </a:solidFill>
          <a:ln>
            <a:noFill/>
          </a:ln>
        </p:spPr>
      </p:sp>
      <p:sp>
        <p:nvSpPr>
          <p:cNvPr id="377" name="Freeform 339"/>
          <p:cNvSpPr/>
          <p:nvPr/>
        </p:nvSpPr>
        <p:spPr bwMode="auto">
          <a:xfrm>
            <a:off x="2894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1C1C1"/>
          </a:solidFill>
          <a:ln>
            <a:noFill/>
          </a:ln>
        </p:spPr>
      </p:sp>
      <p:sp>
        <p:nvSpPr>
          <p:cNvPr id="378" name="Freeform 340"/>
          <p:cNvSpPr/>
          <p:nvPr/>
        </p:nvSpPr>
        <p:spPr bwMode="auto">
          <a:xfrm>
            <a:off x="3006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</p:sp>
      <p:sp>
        <p:nvSpPr>
          <p:cNvPr id="379" name="Freeform 341"/>
          <p:cNvSpPr/>
          <p:nvPr/>
        </p:nvSpPr>
        <p:spPr bwMode="auto">
          <a:xfrm>
            <a:off x="3117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</p:sp>
      <p:sp>
        <p:nvSpPr>
          <p:cNvPr id="380" name="Freeform 342"/>
          <p:cNvSpPr/>
          <p:nvPr/>
        </p:nvSpPr>
        <p:spPr bwMode="auto">
          <a:xfrm>
            <a:off x="3229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</p:sp>
      <p:sp>
        <p:nvSpPr>
          <p:cNvPr id="381" name="Freeform 343"/>
          <p:cNvSpPr/>
          <p:nvPr/>
        </p:nvSpPr>
        <p:spPr bwMode="auto">
          <a:xfrm>
            <a:off x="3340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EBEBE"/>
          </a:solidFill>
          <a:ln>
            <a:noFill/>
          </a:ln>
        </p:spPr>
      </p:sp>
      <p:sp>
        <p:nvSpPr>
          <p:cNvPr id="382" name="Freeform 344"/>
          <p:cNvSpPr/>
          <p:nvPr/>
        </p:nvSpPr>
        <p:spPr bwMode="auto">
          <a:xfrm>
            <a:off x="3452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DBDBD"/>
          </a:solidFill>
          <a:ln>
            <a:noFill/>
          </a:ln>
        </p:spPr>
      </p:sp>
      <p:sp>
        <p:nvSpPr>
          <p:cNvPr id="383" name="Freeform 345"/>
          <p:cNvSpPr/>
          <p:nvPr/>
        </p:nvSpPr>
        <p:spPr bwMode="auto">
          <a:xfrm>
            <a:off x="3564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CBCBC"/>
          </a:solidFill>
          <a:ln>
            <a:noFill/>
          </a:ln>
        </p:spPr>
      </p:sp>
      <p:sp>
        <p:nvSpPr>
          <p:cNvPr id="384" name="Freeform 346"/>
          <p:cNvSpPr/>
          <p:nvPr/>
        </p:nvSpPr>
        <p:spPr bwMode="auto">
          <a:xfrm>
            <a:off x="3675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BBBBB"/>
          </a:solidFill>
          <a:ln>
            <a:noFill/>
          </a:ln>
        </p:spPr>
      </p:sp>
      <p:sp>
        <p:nvSpPr>
          <p:cNvPr id="385" name="Freeform 347"/>
          <p:cNvSpPr/>
          <p:nvPr/>
        </p:nvSpPr>
        <p:spPr bwMode="auto">
          <a:xfrm>
            <a:off x="3787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ABABA"/>
          </a:solidFill>
          <a:ln>
            <a:noFill/>
          </a:ln>
        </p:spPr>
      </p:sp>
      <p:sp>
        <p:nvSpPr>
          <p:cNvPr id="386" name="Freeform 348"/>
          <p:cNvSpPr/>
          <p:nvPr/>
        </p:nvSpPr>
        <p:spPr bwMode="auto">
          <a:xfrm>
            <a:off x="3898800" y="0"/>
            <a:ext cx="5245920" cy="5141160"/>
          </a:xfrm>
          <a:custGeom>
            <a:avLst/>
            <a:gdLst/>
            <a:ahLst/>
            <a:cxnLst/>
            <a:rect l="0" t="0" r="r" b="b"/>
            <a:pathLst>
              <a:path w="14572" h="14281" extrusionOk="0">
                <a:moveTo>
                  <a:pt x="0" y="14280"/>
                </a:moveTo>
                <a:lnTo>
                  <a:pt x="14280" y="0"/>
                </a:lnTo>
                <a:lnTo>
                  <a:pt x="14571" y="0"/>
                </a:lnTo>
                <a:lnTo>
                  <a:pt x="29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ABABA"/>
          </a:solidFill>
          <a:ln>
            <a:noFill/>
          </a:ln>
        </p:spPr>
      </p:sp>
      <p:sp>
        <p:nvSpPr>
          <p:cNvPr id="387" name="Freeform 349"/>
          <p:cNvSpPr/>
          <p:nvPr/>
        </p:nvSpPr>
        <p:spPr bwMode="auto">
          <a:xfrm>
            <a:off x="4003200" y="0"/>
            <a:ext cx="5141520" cy="5141160"/>
          </a:xfrm>
          <a:custGeom>
            <a:avLst/>
            <a:gdLst/>
            <a:ahLst/>
            <a:cxnLst/>
            <a:rect l="0" t="0" r="r" b="b"/>
            <a:pathLst>
              <a:path w="14282" h="14281" extrusionOk="0">
                <a:moveTo>
                  <a:pt x="0" y="14280"/>
                </a:moveTo>
                <a:lnTo>
                  <a:pt x="14281" y="0"/>
                </a:lnTo>
                <a:lnTo>
                  <a:pt x="14281" y="19"/>
                </a:lnTo>
                <a:lnTo>
                  <a:pt x="2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B9B9B9"/>
          </a:solidFill>
          <a:ln>
            <a:noFill/>
          </a:ln>
        </p:spPr>
      </p:sp>
      <p:sp>
        <p:nvSpPr>
          <p:cNvPr id="388" name="Freeform 350"/>
          <p:cNvSpPr/>
          <p:nvPr/>
        </p:nvSpPr>
        <p:spPr bwMode="auto">
          <a:xfrm>
            <a:off x="4010400" y="6840"/>
            <a:ext cx="5134320" cy="5134320"/>
          </a:xfrm>
          <a:custGeom>
            <a:avLst/>
            <a:gdLst/>
            <a:ahLst/>
            <a:cxnLst/>
            <a:rect l="0" t="0" r="r" b="b"/>
            <a:pathLst>
              <a:path w="14262" h="14262" extrusionOk="0">
                <a:moveTo>
                  <a:pt x="0" y="14261"/>
                </a:moveTo>
                <a:lnTo>
                  <a:pt x="14261" y="0"/>
                </a:lnTo>
                <a:lnTo>
                  <a:pt x="14261" y="310"/>
                </a:lnTo>
                <a:lnTo>
                  <a:pt x="310" y="14261"/>
                </a:lnTo>
                <a:lnTo>
                  <a:pt x="0" y="14261"/>
                </a:lnTo>
                <a:close/>
              </a:path>
            </a:pathLst>
          </a:custGeom>
          <a:solidFill>
            <a:srgbClr val="B9B9B9"/>
          </a:solidFill>
          <a:ln>
            <a:noFill/>
          </a:ln>
        </p:spPr>
      </p:sp>
      <p:sp>
        <p:nvSpPr>
          <p:cNvPr id="389" name="Freeform 351"/>
          <p:cNvSpPr/>
          <p:nvPr/>
        </p:nvSpPr>
        <p:spPr bwMode="auto">
          <a:xfrm>
            <a:off x="4122000" y="118440"/>
            <a:ext cx="5022720" cy="5022720"/>
          </a:xfrm>
          <a:custGeom>
            <a:avLst/>
            <a:gdLst/>
            <a:ahLst/>
            <a:cxnLst/>
            <a:rect l="0" t="0" r="r" b="b"/>
            <a:pathLst>
              <a:path w="13952" h="13952" extrusionOk="0">
                <a:moveTo>
                  <a:pt x="0" y="13951"/>
                </a:moveTo>
                <a:lnTo>
                  <a:pt x="13951" y="0"/>
                </a:lnTo>
                <a:lnTo>
                  <a:pt x="13951" y="310"/>
                </a:lnTo>
                <a:lnTo>
                  <a:pt x="310" y="13951"/>
                </a:lnTo>
                <a:lnTo>
                  <a:pt x="0" y="13951"/>
                </a:lnTo>
                <a:close/>
              </a:path>
            </a:pathLst>
          </a:custGeom>
          <a:solidFill>
            <a:srgbClr val="B8B8B8"/>
          </a:solidFill>
          <a:ln>
            <a:noFill/>
          </a:ln>
        </p:spPr>
      </p:sp>
      <p:sp>
        <p:nvSpPr>
          <p:cNvPr id="390" name="Freeform 352"/>
          <p:cNvSpPr/>
          <p:nvPr/>
        </p:nvSpPr>
        <p:spPr bwMode="auto">
          <a:xfrm>
            <a:off x="4233600" y="230040"/>
            <a:ext cx="4911120" cy="4911120"/>
          </a:xfrm>
          <a:custGeom>
            <a:avLst/>
            <a:gdLst/>
            <a:ahLst/>
            <a:cxnLst/>
            <a:rect l="0" t="0" r="r" b="b"/>
            <a:pathLst>
              <a:path w="13642" h="13642" extrusionOk="0">
                <a:moveTo>
                  <a:pt x="0" y="13641"/>
                </a:moveTo>
                <a:lnTo>
                  <a:pt x="13641" y="0"/>
                </a:lnTo>
                <a:lnTo>
                  <a:pt x="13641" y="310"/>
                </a:lnTo>
                <a:lnTo>
                  <a:pt x="310" y="13641"/>
                </a:lnTo>
                <a:lnTo>
                  <a:pt x="0" y="13641"/>
                </a:lnTo>
                <a:close/>
              </a:path>
            </a:pathLst>
          </a:custGeom>
          <a:solidFill>
            <a:srgbClr val="B7B7B7"/>
          </a:solidFill>
          <a:ln>
            <a:noFill/>
          </a:ln>
        </p:spPr>
      </p:sp>
      <p:sp>
        <p:nvSpPr>
          <p:cNvPr id="391" name="Freeform 353"/>
          <p:cNvSpPr/>
          <p:nvPr/>
        </p:nvSpPr>
        <p:spPr bwMode="auto">
          <a:xfrm>
            <a:off x="4345200" y="341640"/>
            <a:ext cx="4799520" cy="4799520"/>
          </a:xfrm>
          <a:custGeom>
            <a:avLst/>
            <a:gdLst/>
            <a:ahLst/>
            <a:cxnLst/>
            <a:rect l="0" t="0" r="r" b="b"/>
            <a:pathLst>
              <a:path w="13332" h="13332" extrusionOk="0">
                <a:moveTo>
                  <a:pt x="0" y="13331"/>
                </a:moveTo>
                <a:lnTo>
                  <a:pt x="13331" y="0"/>
                </a:lnTo>
                <a:lnTo>
                  <a:pt x="13331" y="310"/>
                </a:lnTo>
                <a:lnTo>
                  <a:pt x="310" y="13331"/>
                </a:lnTo>
                <a:lnTo>
                  <a:pt x="0" y="13331"/>
                </a:lnTo>
                <a:close/>
              </a:path>
            </a:pathLst>
          </a:custGeom>
          <a:solidFill>
            <a:srgbClr val="B6B6B6"/>
          </a:solidFill>
          <a:ln>
            <a:noFill/>
          </a:ln>
        </p:spPr>
      </p:sp>
      <p:sp>
        <p:nvSpPr>
          <p:cNvPr id="392" name="Freeform 354"/>
          <p:cNvSpPr/>
          <p:nvPr/>
        </p:nvSpPr>
        <p:spPr bwMode="auto">
          <a:xfrm>
            <a:off x="4456800" y="453240"/>
            <a:ext cx="4687920" cy="4687920"/>
          </a:xfrm>
          <a:custGeom>
            <a:avLst/>
            <a:gdLst/>
            <a:ahLst/>
            <a:cxnLst/>
            <a:rect l="0" t="0" r="r" b="b"/>
            <a:pathLst>
              <a:path w="13022" h="13022" extrusionOk="0">
                <a:moveTo>
                  <a:pt x="0" y="13021"/>
                </a:moveTo>
                <a:lnTo>
                  <a:pt x="13021" y="0"/>
                </a:lnTo>
                <a:lnTo>
                  <a:pt x="13021" y="310"/>
                </a:lnTo>
                <a:lnTo>
                  <a:pt x="310" y="13021"/>
                </a:lnTo>
                <a:lnTo>
                  <a:pt x="0" y="13021"/>
                </a:lnTo>
                <a:close/>
              </a:path>
            </a:pathLst>
          </a:custGeom>
          <a:solidFill>
            <a:srgbClr val="B5B5B5"/>
          </a:solidFill>
          <a:ln>
            <a:noFill/>
          </a:ln>
        </p:spPr>
      </p:sp>
      <p:sp>
        <p:nvSpPr>
          <p:cNvPr id="394" name="Freeform 356"/>
          <p:cNvSpPr/>
          <p:nvPr/>
        </p:nvSpPr>
        <p:spPr bwMode="auto">
          <a:xfrm>
            <a:off x="4680000" y="676440"/>
            <a:ext cx="4464720" cy="4464720"/>
          </a:xfrm>
          <a:custGeom>
            <a:avLst/>
            <a:gdLst/>
            <a:ahLst/>
            <a:cxnLst/>
            <a:rect l="0" t="0" r="r" b="b"/>
            <a:pathLst>
              <a:path w="12402" h="12402" extrusionOk="0">
                <a:moveTo>
                  <a:pt x="0" y="12401"/>
                </a:moveTo>
                <a:lnTo>
                  <a:pt x="12401" y="0"/>
                </a:lnTo>
                <a:lnTo>
                  <a:pt x="12401" y="310"/>
                </a:lnTo>
                <a:lnTo>
                  <a:pt x="310" y="12401"/>
                </a:lnTo>
                <a:lnTo>
                  <a:pt x="0" y="12401"/>
                </a:lnTo>
                <a:close/>
              </a:path>
            </a:pathLst>
          </a:custGeom>
          <a:solidFill>
            <a:srgbClr val="B4B4B4"/>
          </a:solidFill>
          <a:ln>
            <a:noFill/>
          </a:ln>
        </p:spPr>
      </p:sp>
      <p:sp>
        <p:nvSpPr>
          <p:cNvPr id="395" name="Freeform 357"/>
          <p:cNvSpPr/>
          <p:nvPr/>
        </p:nvSpPr>
        <p:spPr bwMode="auto">
          <a:xfrm>
            <a:off x="4791600" y="788040"/>
            <a:ext cx="4353120" cy="4353120"/>
          </a:xfrm>
          <a:custGeom>
            <a:avLst/>
            <a:gdLst/>
            <a:ahLst/>
            <a:cxnLst/>
            <a:rect l="0" t="0" r="r" b="b"/>
            <a:pathLst>
              <a:path w="12092" h="12092" extrusionOk="0">
                <a:moveTo>
                  <a:pt x="0" y="12091"/>
                </a:moveTo>
                <a:lnTo>
                  <a:pt x="12091" y="0"/>
                </a:lnTo>
                <a:lnTo>
                  <a:pt x="12091" y="310"/>
                </a:lnTo>
                <a:lnTo>
                  <a:pt x="310" y="12091"/>
                </a:lnTo>
                <a:lnTo>
                  <a:pt x="0" y="12091"/>
                </a:lnTo>
                <a:close/>
              </a:path>
            </a:pathLst>
          </a:custGeom>
          <a:solidFill>
            <a:srgbClr val="B3B3B3"/>
          </a:solidFill>
          <a:ln>
            <a:noFill/>
          </a:ln>
        </p:spPr>
      </p:sp>
      <p:sp>
        <p:nvSpPr>
          <p:cNvPr id="396" name="Freeform 358"/>
          <p:cNvSpPr/>
          <p:nvPr/>
        </p:nvSpPr>
        <p:spPr bwMode="auto">
          <a:xfrm>
            <a:off x="4903200" y="899640"/>
            <a:ext cx="4241520" cy="4241520"/>
          </a:xfrm>
          <a:custGeom>
            <a:avLst/>
            <a:gdLst/>
            <a:ahLst/>
            <a:cxnLst/>
            <a:rect l="0" t="0" r="r" b="b"/>
            <a:pathLst>
              <a:path w="11782" h="11782" extrusionOk="0">
                <a:moveTo>
                  <a:pt x="0" y="11781"/>
                </a:moveTo>
                <a:lnTo>
                  <a:pt x="11781" y="0"/>
                </a:lnTo>
                <a:lnTo>
                  <a:pt x="11781" y="310"/>
                </a:lnTo>
                <a:lnTo>
                  <a:pt x="310" y="11781"/>
                </a:lnTo>
                <a:lnTo>
                  <a:pt x="0" y="11781"/>
                </a:lnTo>
                <a:close/>
              </a:path>
            </a:pathLst>
          </a:custGeom>
          <a:solidFill>
            <a:srgbClr val="B2B2B2"/>
          </a:solidFill>
          <a:ln>
            <a:noFill/>
          </a:ln>
        </p:spPr>
      </p:sp>
      <p:sp>
        <p:nvSpPr>
          <p:cNvPr id="397" name="Freeform 359"/>
          <p:cNvSpPr/>
          <p:nvPr/>
        </p:nvSpPr>
        <p:spPr bwMode="auto">
          <a:xfrm>
            <a:off x="5014800" y="1011240"/>
            <a:ext cx="4129920" cy="4129920"/>
          </a:xfrm>
          <a:custGeom>
            <a:avLst/>
            <a:gdLst/>
            <a:ahLst/>
            <a:cxnLst/>
            <a:rect l="0" t="0" r="r" b="b"/>
            <a:pathLst>
              <a:path w="11472" h="11472" extrusionOk="0">
                <a:moveTo>
                  <a:pt x="0" y="11471"/>
                </a:moveTo>
                <a:lnTo>
                  <a:pt x="11471" y="0"/>
                </a:lnTo>
                <a:lnTo>
                  <a:pt x="11471" y="310"/>
                </a:lnTo>
                <a:lnTo>
                  <a:pt x="310" y="11471"/>
                </a:lnTo>
                <a:lnTo>
                  <a:pt x="0" y="11471"/>
                </a:lnTo>
                <a:close/>
              </a:path>
            </a:pathLst>
          </a:custGeom>
          <a:solidFill>
            <a:srgbClr val="B1B1B1"/>
          </a:solidFill>
          <a:ln>
            <a:noFill/>
          </a:ln>
        </p:spPr>
      </p:sp>
      <p:sp>
        <p:nvSpPr>
          <p:cNvPr id="398" name="Freeform 360"/>
          <p:cNvSpPr/>
          <p:nvPr/>
        </p:nvSpPr>
        <p:spPr bwMode="auto">
          <a:xfrm>
            <a:off x="5126400" y="1122840"/>
            <a:ext cx="4018320" cy="4018320"/>
          </a:xfrm>
          <a:custGeom>
            <a:avLst/>
            <a:gdLst/>
            <a:ahLst/>
            <a:cxnLst/>
            <a:rect l="0" t="0" r="r" b="b"/>
            <a:pathLst>
              <a:path w="11162" h="11162" extrusionOk="0">
                <a:moveTo>
                  <a:pt x="0" y="11161"/>
                </a:moveTo>
                <a:lnTo>
                  <a:pt x="11161" y="0"/>
                </a:lnTo>
                <a:lnTo>
                  <a:pt x="11161" y="310"/>
                </a:lnTo>
                <a:lnTo>
                  <a:pt x="310" y="11161"/>
                </a:lnTo>
                <a:lnTo>
                  <a:pt x="0" y="1116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</p:sp>
      <p:sp>
        <p:nvSpPr>
          <p:cNvPr id="400" name="Freeform 362"/>
          <p:cNvSpPr/>
          <p:nvPr/>
        </p:nvSpPr>
        <p:spPr bwMode="auto">
          <a:xfrm>
            <a:off x="5349600" y="1346040"/>
            <a:ext cx="3795120" cy="3795120"/>
          </a:xfrm>
          <a:custGeom>
            <a:avLst/>
            <a:gdLst/>
            <a:ahLst/>
            <a:cxnLst/>
            <a:rect l="0" t="0" r="r" b="b"/>
            <a:pathLst>
              <a:path w="10542" h="10542" extrusionOk="0">
                <a:moveTo>
                  <a:pt x="0" y="10541"/>
                </a:moveTo>
                <a:lnTo>
                  <a:pt x="10541" y="0"/>
                </a:lnTo>
                <a:lnTo>
                  <a:pt x="10541" y="310"/>
                </a:lnTo>
                <a:lnTo>
                  <a:pt x="310" y="10541"/>
                </a:lnTo>
                <a:lnTo>
                  <a:pt x="0" y="10541"/>
                </a:lnTo>
                <a:close/>
              </a:path>
            </a:pathLst>
          </a:custGeom>
          <a:solidFill>
            <a:srgbClr val="AEAEAE"/>
          </a:solidFill>
          <a:ln>
            <a:noFill/>
          </a:ln>
        </p:spPr>
      </p:sp>
      <p:sp>
        <p:nvSpPr>
          <p:cNvPr id="402" name="Freeform 364"/>
          <p:cNvSpPr/>
          <p:nvPr/>
        </p:nvSpPr>
        <p:spPr bwMode="auto">
          <a:xfrm>
            <a:off x="5572800" y="1569240"/>
            <a:ext cx="3571920" cy="3571920"/>
          </a:xfrm>
          <a:custGeom>
            <a:avLst/>
            <a:gdLst/>
            <a:ahLst/>
            <a:cxnLst/>
            <a:rect l="0" t="0" r="r" b="b"/>
            <a:pathLst>
              <a:path w="9922" h="9922" extrusionOk="0">
                <a:moveTo>
                  <a:pt x="0" y="9921"/>
                </a:moveTo>
                <a:lnTo>
                  <a:pt x="9921" y="0"/>
                </a:lnTo>
                <a:lnTo>
                  <a:pt x="9921" y="310"/>
                </a:lnTo>
                <a:lnTo>
                  <a:pt x="310" y="9921"/>
                </a:lnTo>
                <a:lnTo>
                  <a:pt x="0" y="9921"/>
                </a:lnTo>
                <a:close/>
              </a:path>
            </a:pathLst>
          </a:custGeom>
          <a:solidFill>
            <a:srgbClr val="ADADAD"/>
          </a:solidFill>
          <a:ln>
            <a:noFill/>
          </a:ln>
        </p:spPr>
      </p:sp>
      <p:sp>
        <p:nvSpPr>
          <p:cNvPr id="403" name="Freeform 365"/>
          <p:cNvSpPr/>
          <p:nvPr/>
        </p:nvSpPr>
        <p:spPr bwMode="auto">
          <a:xfrm>
            <a:off x="5684400" y="1680840"/>
            <a:ext cx="3460320" cy="3460320"/>
          </a:xfrm>
          <a:custGeom>
            <a:avLst/>
            <a:gdLst/>
            <a:ahLst/>
            <a:cxnLst/>
            <a:rect l="0" t="0" r="r" b="b"/>
            <a:pathLst>
              <a:path w="9612" h="9612" extrusionOk="0">
                <a:moveTo>
                  <a:pt x="0" y="9611"/>
                </a:moveTo>
                <a:lnTo>
                  <a:pt x="9611" y="0"/>
                </a:lnTo>
                <a:lnTo>
                  <a:pt x="9611" y="311"/>
                </a:lnTo>
                <a:lnTo>
                  <a:pt x="310" y="9611"/>
                </a:lnTo>
                <a:lnTo>
                  <a:pt x="0" y="9611"/>
                </a:lnTo>
                <a:close/>
              </a:path>
            </a:pathLst>
          </a:custGeom>
          <a:solidFill>
            <a:srgbClr val="ACACAC"/>
          </a:solidFill>
          <a:ln>
            <a:noFill/>
          </a:ln>
        </p:spPr>
      </p:sp>
      <p:sp>
        <p:nvSpPr>
          <p:cNvPr id="404" name="Freeform 366"/>
          <p:cNvSpPr/>
          <p:nvPr/>
        </p:nvSpPr>
        <p:spPr bwMode="auto">
          <a:xfrm>
            <a:off x="5796000" y="1792440"/>
            <a:ext cx="3348720" cy="3348720"/>
          </a:xfrm>
          <a:custGeom>
            <a:avLst/>
            <a:gdLst/>
            <a:ahLst/>
            <a:cxnLst/>
            <a:rect l="0" t="0" r="r" b="b"/>
            <a:pathLst>
              <a:path w="9302" h="9302" extrusionOk="0">
                <a:moveTo>
                  <a:pt x="0" y="9301"/>
                </a:moveTo>
                <a:lnTo>
                  <a:pt x="9301" y="0"/>
                </a:lnTo>
                <a:lnTo>
                  <a:pt x="9301" y="155"/>
                </a:lnTo>
                <a:lnTo>
                  <a:pt x="155" y="9301"/>
                </a:lnTo>
                <a:lnTo>
                  <a:pt x="0" y="9301"/>
                </a:lnTo>
                <a:close/>
              </a:path>
            </a:pathLst>
          </a:custGeom>
          <a:solidFill>
            <a:srgbClr val="AAAAAA"/>
          </a:solidFill>
          <a:ln>
            <a:noFill/>
          </a:ln>
        </p:spPr>
      </p:sp>
      <p:sp>
        <p:nvSpPr>
          <p:cNvPr id="405" name="Freeform 367"/>
          <p:cNvSpPr/>
          <p:nvPr/>
        </p:nvSpPr>
        <p:spPr bwMode="auto">
          <a:xfrm>
            <a:off x="5851800" y="1848240"/>
            <a:ext cx="3292920" cy="3292920"/>
          </a:xfrm>
          <a:custGeom>
            <a:avLst/>
            <a:gdLst/>
            <a:ahLst/>
            <a:cxnLst/>
            <a:rect l="0" t="0" r="r" b="b"/>
            <a:pathLst>
              <a:path w="9147" h="9147" extrusionOk="0">
                <a:moveTo>
                  <a:pt x="0" y="9146"/>
                </a:moveTo>
                <a:lnTo>
                  <a:pt x="9146" y="0"/>
                </a:lnTo>
                <a:lnTo>
                  <a:pt x="9146" y="155"/>
                </a:lnTo>
                <a:lnTo>
                  <a:pt x="155" y="9146"/>
                </a:lnTo>
                <a:lnTo>
                  <a:pt x="0" y="9146"/>
                </a:lnTo>
                <a:close/>
              </a:path>
            </a:pathLst>
          </a:custGeom>
          <a:solidFill>
            <a:srgbClr val="A9A9A9"/>
          </a:solidFill>
          <a:ln>
            <a:noFill/>
          </a:ln>
        </p:spPr>
      </p:sp>
      <p:sp>
        <p:nvSpPr>
          <p:cNvPr id="406" name="Freeform 368"/>
          <p:cNvSpPr/>
          <p:nvPr/>
        </p:nvSpPr>
        <p:spPr bwMode="auto">
          <a:xfrm>
            <a:off x="5907600" y="1904040"/>
            <a:ext cx="3237120" cy="3237120"/>
          </a:xfrm>
          <a:custGeom>
            <a:avLst/>
            <a:gdLst/>
            <a:ahLst/>
            <a:cxnLst/>
            <a:rect l="0" t="0" r="r" b="b"/>
            <a:pathLst>
              <a:path w="8992" h="8992" extrusionOk="0">
                <a:moveTo>
                  <a:pt x="0" y="8991"/>
                </a:moveTo>
                <a:lnTo>
                  <a:pt x="8991" y="0"/>
                </a:lnTo>
                <a:lnTo>
                  <a:pt x="8991" y="155"/>
                </a:lnTo>
                <a:lnTo>
                  <a:pt x="155" y="8991"/>
                </a:lnTo>
                <a:lnTo>
                  <a:pt x="0" y="8991"/>
                </a:lnTo>
                <a:close/>
              </a:path>
            </a:pathLst>
          </a:custGeom>
          <a:solidFill>
            <a:srgbClr val="A8A8A8"/>
          </a:solidFill>
          <a:ln>
            <a:noFill/>
          </a:ln>
        </p:spPr>
      </p:sp>
      <p:sp>
        <p:nvSpPr>
          <p:cNvPr id="407" name="Freeform 369"/>
          <p:cNvSpPr/>
          <p:nvPr/>
        </p:nvSpPr>
        <p:spPr bwMode="auto">
          <a:xfrm>
            <a:off x="5963400" y="1959840"/>
            <a:ext cx="3181320" cy="3181320"/>
          </a:xfrm>
          <a:custGeom>
            <a:avLst/>
            <a:gdLst/>
            <a:ahLst/>
            <a:cxnLst/>
            <a:rect l="0" t="0" r="r" b="b"/>
            <a:pathLst>
              <a:path w="8837" h="8837" extrusionOk="0">
                <a:moveTo>
                  <a:pt x="0" y="8836"/>
                </a:moveTo>
                <a:lnTo>
                  <a:pt x="8836" y="0"/>
                </a:lnTo>
                <a:lnTo>
                  <a:pt x="8836" y="155"/>
                </a:lnTo>
                <a:lnTo>
                  <a:pt x="155" y="8836"/>
                </a:lnTo>
                <a:lnTo>
                  <a:pt x="0" y="8836"/>
                </a:lnTo>
                <a:close/>
              </a:path>
            </a:pathLst>
          </a:custGeom>
          <a:solidFill>
            <a:srgbClr val="A6A6A6"/>
          </a:solidFill>
          <a:ln>
            <a:noFill/>
          </a:ln>
        </p:spPr>
      </p:sp>
      <p:sp>
        <p:nvSpPr>
          <p:cNvPr id="408" name="Freeform 370"/>
          <p:cNvSpPr/>
          <p:nvPr/>
        </p:nvSpPr>
        <p:spPr bwMode="auto">
          <a:xfrm>
            <a:off x="6019200" y="2015640"/>
            <a:ext cx="3125519" cy="3125519"/>
          </a:xfrm>
          <a:custGeom>
            <a:avLst/>
            <a:gdLst/>
            <a:ahLst/>
            <a:cxnLst/>
            <a:rect l="0" t="0" r="r" b="b"/>
            <a:pathLst>
              <a:path w="8682" h="8682" extrusionOk="0">
                <a:moveTo>
                  <a:pt x="0" y="8681"/>
                </a:moveTo>
                <a:lnTo>
                  <a:pt x="8681" y="0"/>
                </a:lnTo>
                <a:lnTo>
                  <a:pt x="8681" y="155"/>
                </a:lnTo>
                <a:lnTo>
                  <a:pt x="155" y="8681"/>
                </a:lnTo>
                <a:lnTo>
                  <a:pt x="0" y="8681"/>
                </a:lnTo>
                <a:close/>
              </a:path>
            </a:pathLst>
          </a:custGeom>
          <a:solidFill>
            <a:srgbClr val="A4A4A4"/>
          </a:solidFill>
          <a:ln>
            <a:noFill/>
          </a:ln>
        </p:spPr>
      </p:sp>
      <p:sp>
        <p:nvSpPr>
          <p:cNvPr id="409" name="Freeform 371"/>
          <p:cNvSpPr/>
          <p:nvPr/>
        </p:nvSpPr>
        <p:spPr bwMode="auto">
          <a:xfrm>
            <a:off x="6075000" y="2071440"/>
            <a:ext cx="3069720" cy="3069720"/>
          </a:xfrm>
          <a:custGeom>
            <a:avLst/>
            <a:gdLst/>
            <a:ahLst/>
            <a:cxnLst/>
            <a:rect l="0" t="0" r="r" b="b"/>
            <a:pathLst>
              <a:path w="8527" h="8527" extrusionOk="0">
                <a:moveTo>
                  <a:pt x="0" y="8526"/>
                </a:moveTo>
                <a:lnTo>
                  <a:pt x="8526" y="0"/>
                </a:lnTo>
                <a:lnTo>
                  <a:pt x="8526" y="155"/>
                </a:lnTo>
                <a:lnTo>
                  <a:pt x="155" y="8526"/>
                </a:lnTo>
                <a:lnTo>
                  <a:pt x="0" y="8526"/>
                </a:lnTo>
                <a:close/>
              </a:path>
            </a:pathLst>
          </a:custGeom>
          <a:solidFill>
            <a:srgbClr val="A2A2A2"/>
          </a:solidFill>
          <a:ln>
            <a:noFill/>
          </a:ln>
        </p:spPr>
      </p:sp>
      <p:sp>
        <p:nvSpPr>
          <p:cNvPr id="410" name="Freeform 372"/>
          <p:cNvSpPr/>
          <p:nvPr/>
        </p:nvSpPr>
        <p:spPr bwMode="auto">
          <a:xfrm>
            <a:off x="6130800" y="2127240"/>
            <a:ext cx="3013920" cy="3013920"/>
          </a:xfrm>
          <a:custGeom>
            <a:avLst/>
            <a:gdLst/>
            <a:ahLst/>
            <a:cxnLst/>
            <a:rect l="0" t="0" r="r" b="b"/>
            <a:pathLst>
              <a:path w="8372" h="8372" extrusionOk="0">
                <a:moveTo>
                  <a:pt x="0" y="8371"/>
                </a:moveTo>
                <a:lnTo>
                  <a:pt x="8371" y="0"/>
                </a:lnTo>
                <a:lnTo>
                  <a:pt x="8371" y="155"/>
                </a:lnTo>
                <a:lnTo>
                  <a:pt x="155" y="8371"/>
                </a:lnTo>
                <a:lnTo>
                  <a:pt x="0" y="8371"/>
                </a:lnTo>
                <a:close/>
              </a:path>
            </a:pathLst>
          </a:custGeom>
          <a:solidFill>
            <a:srgbClr val="A0A0A0"/>
          </a:solidFill>
          <a:ln>
            <a:noFill/>
          </a:ln>
        </p:spPr>
      </p:sp>
      <p:sp>
        <p:nvSpPr>
          <p:cNvPr id="411" name="Freeform 373"/>
          <p:cNvSpPr/>
          <p:nvPr/>
        </p:nvSpPr>
        <p:spPr bwMode="auto">
          <a:xfrm>
            <a:off x="6186600" y="2183040"/>
            <a:ext cx="2958120" cy="2958120"/>
          </a:xfrm>
          <a:custGeom>
            <a:avLst/>
            <a:gdLst/>
            <a:ahLst/>
            <a:cxnLst/>
            <a:rect l="0" t="0" r="r" b="b"/>
            <a:pathLst>
              <a:path w="8217" h="8217" extrusionOk="0">
                <a:moveTo>
                  <a:pt x="0" y="8216"/>
                </a:moveTo>
                <a:lnTo>
                  <a:pt x="8216" y="0"/>
                </a:lnTo>
                <a:lnTo>
                  <a:pt x="8216" y="155"/>
                </a:lnTo>
                <a:lnTo>
                  <a:pt x="155" y="8216"/>
                </a:lnTo>
                <a:lnTo>
                  <a:pt x="0" y="8216"/>
                </a:lnTo>
                <a:close/>
              </a:path>
            </a:pathLst>
          </a:custGeom>
          <a:solidFill>
            <a:srgbClr val="9F9F9F"/>
          </a:solidFill>
          <a:ln>
            <a:noFill/>
          </a:ln>
        </p:spPr>
      </p:sp>
      <p:sp>
        <p:nvSpPr>
          <p:cNvPr id="412" name="Freeform 374"/>
          <p:cNvSpPr/>
          <p:nvPr/>
        </p:nvSpPr>
        <p:spPr bwMode="auto">
          <a:xfrm>
            <a:off x="6242400" y="2238840"/>
            <a:ext cx="2902320" cy="2902320"/>
          </a:xfrm>
          <a:custGeom>
            <a:avLst/>
            <a:gdLst/>
            <a:ahLst/>
            <a:cxnLst/>
            <a:rect l="0" t="0" r="r" b="b"/>
            <a:pathLst>
              <a:path w="8062" h="8062" extrusionOk="0">
                <a:moveTo>
                  <a:pt x="0" y="8061"/>
                </a:moveTo>
                <a:lnTo>
                  <a:pt x="8061" y="0"/>
                </a:lnTo>
                <a:lnTo>
                  <a:pt x="8061" y="155"/>
                </a:lnTo>
                <a:lnTo>
                  <a:pt x="155" y="8061"/>
                </a:lnTo>
                <a:lnTo>
                  <a:pt x="0" y="8061"/>
                </a:lnTo>
                <a:close/>
              </a:path>
            </a:pathLst>
          </a:custGeom>
          <a:solidFill>
            <a:srgbClr val="9D9D9D"/>
          </a:solidFill>
          <a:ln>
            <a:noFill/>
          </a:ln>
        </p:spPr>
      </p:sp>
      <p:sp>
        <p:nvSpPr>
          <p:cNvPr id="413" name="Freeform 375"/>
          <p:cNvSpPr/>
          <p:nvPr/>
        </p:nvSpPr>
        <p:spPr bwMode="auto">
          <a:xfrm>
            <a:off x="6298200" y="2294640"/>
            <a:ext cx="2846519" cy="2846519"/>
          </a:xfrm>
          <a:custGeom>
            <a:avLst/>
            <a:gdLst/>
            <a:ahLst/>
            <a:cxnLst/>
            <a:rect l="0" t="0" r="r" b="b"/>
            <a:pathLst>
              <a:path w="7907" h="7907" extrusionOk="0">
                <a:moveTo>
                  <a:pt x="0" y="7906"/>
                </a:moveTo>
                <a:lnTo>
                  <a:pt x="7906" y="0"/>
                </a:lnTo>
                <a:lnTo>
                  <a:pt x="7906" y="155"/>
                </a:lnTo>
                <a:lnTo>
                  <a:pt x="155" y="7906"/>
                </a:lnTo>
                <a:lnTo>
                  <a:pt x="0" y="7906"/>
                </a:lnTo>
                <a:close/>
              </a:path>
            </a:pathLst>
          </a:custGeom>
          <a:solidFill>
            <a:srgbClr val="9B9B9B"/>
          </a:solidFill>
          <a:ln>
            <a:noFill/>
          </a:ln>
        </p:spPr>
      </p:sp>
      <p:sp>
        <p:nvSpPr>
          <p:cNvPr id="414" name="Freeform 376"/>
          <p:cNvSpPr/>
          <p:nvPr/>
        </p:nvSpPr>
        <p:spPr bwMode="auto">
          <a:xfrm>
            <a:off x="6354000" y="2350440"/>
            <a:ext cx="2790720" cy="2790720"/>
          </a:xfrm>
          <a:custGeom>
            <a:avLst/>
            <a:gdLst/>
            <a:ahLst/>
            <a:cxnLst/>
            <a:rect l="0" t="0" r="r" b="b"/>
            <a:pathLst>
              <a:path w="7752" h="7752" extrusionOk="0">
                <a:moveTo>
                  <a:pt x="0" y="7751"/>
                </a:moveTo>
                <a:lnTo>
                  <a:pt x="7751" y="0"/>
                </a:lnTo>
                <a:lnTo>
                  <a:pt x="7751" y="155"/>
                </a:lnTo>
                <a:lnTo>
                  <a:pt x="155" y="7751"/>
                </a:lnTo>
                <a:lnTo>
                  <a:pt x="0" y="7751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</p:sp>
      <p:sp>
        <p:nvSpPr>
          <p:cNvPr id="415" name="Freeform 377"/>
          <p:cNvSpPr/>
          <p:nvPr/>
        </p:nvSpPr>
        <p:spPr bwMode="auto">
          <a:xfrm>
            <a:off x="6409800" y="2406240"/>
            <a:ext cx="2734920" cy="2734920"/>
          </a:xfrm>
          <a:custGeom>
            <a:avLst/>
            <a:gdLst/>
            <a:ahLst/>
            <a:cxnLst/>
            <a:rect l="0" t="0" r="r" b="b"/>
            <a:pathLst>
              <a:path w="7597" h="7597" extrusionOk="0">
                <a:moveTo>
                  <a:pt x="0" y="7596"/>
                </a:moveTo>
                <a:lnTo>
                  <a:pt x="7596" y="0"/>
                </a:lnTo>
                <a:lnTo>
                  <a:pt x="7596" y="155"/>
                </a:lnTo>
                <a:lnTo>
                  <a:pt x="155" y="7596"/>
                </a:lnTo>
                <a:lnTo>
                  <a:pt x="0" y="7596"/>
                </a:lnTo>
                <a:close/>
              </a:path>
            </a:pathLst>
          </a:custGeom>
          <a:solidFill>
            <a:srgbClr val="989898"/>
          </a:solidFill>
          <a:ln>
            <a:noFill/>
          </a:ln>
        </p:spPr>
      </p:sp>
      <p:sp>
        <p:nvSpPr>
          <p:cNvPr id="416" name="Freeform 378"/>
          <p:cNvSpPr/>
          <p:nvPr/>
        </p:nvSpPr>
        <p:spPr bwMode="auto">
          <a:xfrm>
            <a:off x="6465600" y="2462040"/>
            <a:ext cx="2679120" cy="2679120"/>
          </a:xfrm>
          <a:custGeom>
            <a:avLst/>
            <a:gdLst/>
            <a:ahLst/>
            <a:cxnLst/>
            <a:rect l="0" t="0" r="r" b="b"/>
            <a:pathLst>
              <a:path w="7442" h="7442" extrusionOk="0">
                <a:moveTo>
                  <a:pt x="0" y="7441"/>
                </a:moveTo>
                <a:lnTo>
                  <a:pt x="7441" y="0"/>
                </a:lnTo>
                <a:lnTo>
                  <a:pt x="7441" y="155"/>
                </a:lnTo>
                <a:lnTo>
                  <a:pt x="155" y="7441"/>
                </a:lnTo>
                <a:lnTo>
                  <a:pt x="0" y="7441"/>
                </a:lnTo>
                <a:close/>
              </a:path>
            </a:pathLst>
          </a:custGeom>
          <a:solidFill>
            <a:srgbClr val="969696"/>
          </a:solidFill>
          <a:ln>
            <a:noFill/>
          </a:ln>
        </p:spPr>
      </p:sp>
      <p:sp>
        <p:nvSpPr>
          <p:cNvPr id="417" name="Freeform 379"/>
          <p:cNvSpPr/>
          <p:nvPr/>
        </p:nvSpPr>
        <p:spPr bwMode="auto">
          <a:xfrm>
            <a:off x="6521400" y="2517840"/>
            <a:ext cx="2623320" cy="2623320"/>
          </a:xfrm>
          <a:custGeom>
            <a:avLst/>
            <a:gdLst/>
            <a:ahLst/>
            <a:cxnLst/>
            <a:rect l="0" t="0" r="r" b="b"/>
            <a:pathLst>
              <a:path w="7287" h="7287" extrusionOk="0">
                <a:moveTo>
                  <a:pt x="0" y="7286"/>
                </a:moveTo>
                <a:lnTo>
                  <a:pt x="7286" y="0"/>
                </a:lnTo>
                <a:lnTo>
                  <a:pt x="7286" y="155"/>
                </a:lnTo>
                <a:lnTo>
                  <a:pt x="156" y="7286"/>
                </a:lnTo>
                <a:lnTo>
                  <a:pt x="0" y="7286"/>
                </a:lnTo>
                <a:close/>
              </a:path>
            </a:pathLst>
          </a:custGeom>
          <a:solidFill>
            <a:srgbClr val="949494"/>
          </a:solidFill>
          <a:ln>
            <a:noFill/>
          </a:ln>
        </p:spPr>
      </p:sp>
      <p:sp>
        <p:nvSpPr>
          <p:cNvPr id="418" name="Freeform 380"/>
          <p:cNvSpPr/>
          <p:nvPr/>
        </p:nvSpPr>
        <p:spPr bwMode="auto">
          <a:xfrm>
            <a:off x="6577200" y="2573640"/>
            <a:ext cx="2567519" cy="2567519"/>
          </a:xfrm>
          <a:custGeom>
            <a:avLst/>
            <a:gdLst/>
            <a:ahLst/>
            <a:cxnLst/>
            <a:rect l="0" t="0" r="r" b="b"/>
            <a:pathLst>
              <a:path w="7132" h="7132" extrusionOk="0">
                <a:moveTo>
                  <a:pt x="0" y="7131"/>
                </a:moveTo>
                <a:lnTo>
                  <a:pt x="7131" y="0"/>
                </a:lnTo>
                <a:lnTo>
                  <a:pt x="7131" y="155"/>
                </a:lnTo>
                <a:lnTo>
                  <a:pt x="155" y="7131"/>
                </a:lnTo>
                <a:lnTo>
                  <a:pt x="0" y="7131"/>
                </a:lnTo>
                <a:close/>
              </a:path>
            </a:pathLst>
          </a:custGeom>
          <a:solidFill>
            <a:srgbClr val="929292"/>
          </a:solidFill>
          <a:ln>
            <a:noFill/>
          </a:ln>
        </p:spPr>
      </p:sp>
      <p:sp>
        <p:nvSpPr>
          <p:cNvPr id="419" name="Freeform 381"/>
          <p:cNvSpPr/>
          <p:nvPr/>
        </p:nvSpPr>
        <p:spPr bwMode="auto">
          <a:xfrm>
            <a:off x="6633000" y="2629440"/>
            <a:ext cx="2511720" cy="2511720"/>
          </a:xfrm>
          <a:custGeom>
            <a:avLst/>
            <a:gdLst/>
            <a:ahLst/>
            <a:cxnLst/>
            <a:rect l="0" t="0" r="r" b="b"/>
            <a:pathLst>
              <a:path w="6977" h="6977" extrusionOk="0">
                <a:moveTo>
                  <a:pt x="0" y="6976"/>
                </a:moveTo>
                <a:lnTo>
                  <a:pt x="6976" y="0"/>
                </a:lnTo>
                <a:lnTo>
                  <a:pt x="6976" y="155"/>
                </a:lnTo>
                <a:lnTo>
                  <a:pt x="155" y="6976"/>
                </a:lnTo>
                <a:lnTo>
                  <a:pt x="0" y="6976"/>
                </a:lnTo>
                <a:close/>
              </a:path>
            </a:pathLst>
          </a:custGeom>
          <a:solidFill>
            <a:srgbClr val="909090"/>
          </a:solidFill>
          <a:ln>
            <a:noFill/>
          </a:ln>
        </p:spPr>
      </p:sp>
      <p:sp>
        <p:nvSpPr>
          <p:cNvPr id="420" name="Freeform 382"/>
          <p:cNvSpPr/>
          <p:nvPr/>
        </p:nvSpPr>
        <p:spPr bwMode="auto">
          <a:xfrm>
            <a:off x="6688800" y="2685240"/>
            <a:ext cx="2455920" cy="2455920"/>
          </a:xfrm>
          <a:custGeom>
            <a:avLst/>
            <a:gdLst/>
            <a:ahLst/>
            <a:cxnLst/>
            <a:rect l="0" t="0" r="r" b="b"/>
            <a:pathLst>
              <a:path w="6822" h="6822" extrusionOk="0">
                <a:moveTo>
                  <a:pt x="0" y="6821"/>
                </a:moveTo>
                <a:lnTo>
                  <a:pt x="6821" y="0"/>
                </a:lnTo>
                <a:lnTo>
                  <a:pt x="6821" y="155"/>
                </a:lnTo>
                <a:lnTo>
                  <a:pt x="155" y="6821"/>
                </a:lnTo>
                <a:lnTo>
                  <a:pt x="0" y="6821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</p:spPr>
      </p:sp>
      <p:sp>
        <p:nvSpPr>
          <p:cNvPr id="421" name="Freeform 383"/>
          <p:cNvSpPr/>
          <p:nvPr/>
        </p:nvSpPr>
        <p:spPr bwMode="auto">
          <a:xfrm>
            <a:off x="6744600" y="2741040"/>
            <a:ext cx="2400120" cy="2400120"/>
          </a:xfrm>
          <a:custGeom>
            <a:avLst/>
            <a:gdLst/>
            <a:ahLst/>
            <a:cxnLst/>
            <a:rect l="0" t="0" r="r" b="b"/>
            <a:pathLst>
              <a:path w="6667" h="6667" extrusionOk="0">
                <a:moveTo>
                  <a:pt x="0" y="6666"/>
                </a:moveTo>
                <a:lnTo>
                  <a:pt x="6666" y="0"/>
                </a:lnTo>
                <a:lnTo>
                  <a:pt x="6666" y="155"/>
                </a:lnTo>
                <a:lnTo>
                  <a:pt x="155" y="6666"/>
                </a:lnTo>
                <a:lnTo>
                  <a:pt x="0" y="6666"/>
                </a:lnTo>
                <a:close/>
              </a:path>
            </a:pathLst>
          </a:custGeom>
          <a:solidFill>
            <a:srgbClr val="8D8D8D"/>
          </a:solidFill>
          <a:ln>
            <a:noFill/>
          </a:ln>
        </p:spPr>
      </p:sp>
      <p:sp>
        <p:nvSpPr>
          <p:cNvPr id="422" name="Freeform 384"/>
          <p:cNvSpPr/>
          <p:nvPr/>
        </p:nvSpPr>
        <p:spPr bwMode="auto">
          <a:xfrm>
            <a:off x="6800400" y="2796840"/>
            <a:ext cx="2344320" cy="2344320"/>
          </a:xfrm>
          <a:custGeom>
            <a:avLst/>
            <a:gdLst/>
            <a:ahLst/>
            <a:cxnLst/>
            <a:rect l="0" t="0" r="r" b="b"/>
            <a:pathLst>
              <a:path w="6512" h="6512" extrusionOk="0">
                <a:moveTo>
                  <a:pt x="0" y="6511"/>
                </a:moveTo>
                <a:lnTo>
                  <a:pt x="6511" y="0"/>
                </a:lnTo>
                <a:lnTo>
                  <a:pt x="6511" y="155"/>
                </a:lnTo>
                <a:lnTo>
                  <a:pt x="155" y="6511"/>
                </a:lnTo>
                <a:lnTo>
                  <a:pt x="0" y="6511"/>
                </a:lnTo>
                <a:close/>
              </a:path>
            </a:pathLst>
          </a:custGeom>
          <a:solidFill>
            <a:srgbClr val="8B8B8B"/>
          </a:solidFill>
          <a:ln>
            <a:noFill/>
          </a:ln>
        </p:spPr>
      </p:sp>
      <p:sp>
        <p:nvSpPr>
          <p:cNvPr id="423" name="Freeform 385"/>
          <p:cNvSpPr/>
          <p:nvPr/>
        </p:nvSpPr>
        <p:spPr bwMode="auto">
          <a:xfrm>
            <a:off x="6856200" y="2852640"/>
            <a:ext cx="2288520" cy="2288520"/>
          </a:xfrm>
          <a:custGeom>
            <a:avLst/>
            <a:gdLst/>
            <a:ahLst/>
            <a:cxnLst/>
            <a:rect l="0" t="0" r="r" b="b"/>
            <a:pathLst>
              <a:path w="6357" h="6357" extrusionOk="0">
                <a:moveTo>
                  <a:pt x="0" y="6356"/>
                </a:moveTo>
                <a:lnTo>
                  <a:pt x="6356" y="0"/>
                </a:lnTo>
                <a:lnTo>
                  <a:pt x="6356" y="155"/>
                </a:lnTo>
                <a:lnTo>
                  <a:pt x="155" y="6356"/>
                </a:lnTo>
                <a:lnTo>
                  <a:pt x="0" y="6356"/>
                </a:lnTo>
                <a:close/>
              </a:path>
            </a:pathLst>
          </a:custGeom>
          <a:solidFill>
            <a:srgbClr val="898989"/>
          </a:solidFill>
          <a:ln>
            <a:noFill/>
          </a:ln>
        </p:spPr>
      </p:sp>
      <p:sp>
        <p:nvSpPr>
          <p:cNvPr id="424" name="Freeform 386"/>
          <p:cNvSpPr/>
          <p:nvPr/>
        </p:nvSpPr>
        <p:spPr bwMode="auto">
          <a:xfrm>
            <a:off x="6912000" y="2908440"/>
            <a:ext cx="2232720" cy="2232720"/>
          </a:xfrm>
          <a:custGeom>
            <a:avLst/>
            <a:gdLst/>
            <a:ahLst/>
            <a:cxnLst/>
            <a:rect l="0" t="0" r="r" b="b"/>
            <a:pathLst>
              <a:path w="6202" h="6202" extrusionOk="0">
                <a:moveTo>
                  <a:pt x="0" y="6201"/>
                </a:moveTo>
                <a:lnTo>
                  <a:pt x="6201" y="0"/>
                </a:lnTo>
                <a:lnTo>
                  <a:pt x="6201" y="155"/>
                </a:lnTo>
                <a:lnTo>
                  <a:pt x="155" y="6201"/>
                </a:lnTo>
                <a:lnTo>
                  <a:pt x="0" y="6201"/>
                </a:lnTo>
                <a:close/>
              </a:path>
            </a:pathLst>
          </a:custGeom>
          <a:solidFill>
            <a:srgbClr val="888888"/>
          </a:solidFill>
          <a:ln>
            <a:noFill/>
          </a:ln>
        </p:spPr>
      </p:sp>
      <p:sp>
        <p:nvSpPr>
          <p:cNvPr id="425" name="Freeform 387"/>
          <p:cNvSpPr/>
          <p:nvPr/>
        </p:nvSpPr>
        <p:spPr bwMode="auto">
          <a:xfrm>
            <a:off x="6967800" y="2964240"/>
            <a:ext cx="2176920" cy="2176920"/>
          </a:xfrm>
          <a:custGeom>
            <a:avLst/>
            <a:gdLst/>
            <a:ahLst/>
            <a:cxnLst/>
            <a:rect l="0" t="0" r="r" b="b"/>
            <a:pathLst>
              <a:path w="6047" h="6047" extrusionOk="0">
                <a:moveTo>
                  <a:pt x="0" y="6046"/>
                </a:moveTo>
                <a:lnTo>
                  <a:pt x="6046" y="0"/>
                </a:lnTo>
                <a:lnTo>
                  <a:pt x="6046" y="155"/>
                </a:lnTo>
                <a:lnTo>
                  <a:pt x="155" y="6046"/>
                </a:lnTo>
                <a:lnTo>
                  <a:pt x="0" y="6046"/>
                </a:lnTo>
                <a:close/>
              </a:path>
            </a:pathLst>
          </a:custGeom>
          <a:solidFill>
            <a:srgbClr val="868686"/>
          </a:solidFill>
          <a:ln>
            <a:noFill/>
          </a:ln>
        </p:spPr>
      </p:sp>
      <p:sp>
        <p:nvSpPr>
          <p:cNvPr id="426" name="Freeform 388"/>
          <p:cNvSpPr/>
          <p:nvPr/>
        </p:nvSpPr>
        <p:spPr bwMode="auto">
          <a:xfrm>
            <a:off x="7023600" y="3020040"/>
            <a:ext cx="2121120" cy="2121120"/>
          </a:xfrm>
          <a:custGeom>
            <a:avLst/>
            <a:gdLst/>
            <a:ahLst/>
            <a:cxnLst/>
            <a:rect l="0" t="0" r="r" b="b"/>
            <a:pathLst>
              <a:path w="5892" h="5892" extrusionOk="0">
                <a:moveTo>
                  <a:pt x="0" y="5891"/>
                </a:moveTo>
                <a:lnTo>
                  <a:pt x="5891" y="0"/>
                </a:lnTo>
                <a:lnTo>
                  <a:pt x="5891" y="155"/>
                </a:lnTo>
                <a:lnTo>
                  <a:pt x="155" y="5891"/>
                </a:lnTo>
                <a:lnTo>
                  <a:pt x="0" y="5891"/>
                </a:lnTo>
                <a:close/>
              </a:path>
            </a:pathLst>
          </a:custGeom>
          <a:solidFill>
            <a:srgbClr val="848484"/>
          </a:solidFill>
          <a:ln>
            <a:noFill/>
          </a:ln>
        </p:spPr>
      </p:sp>
      <p:sp>
        <p:nvSpPr>
          <p:cNvPr id="427" name="Freeform 389"/>
          <p:cNvSpPr/>
          <p:nvPr/>
        </p:nvSpPr>
        <p:spPr bwMode="auto">
          <a:xfrm>
            <a:off x="7079400" y="3075840"/>
            <a:ext cx="2065320" cy="2065320"/>
          </a:xfrm>
          <a:custGeom>
            <a:avLst/>
            <a:gdLst/>
            <a:ahLst/>
            <a:cxnLst/>
            <a:rect l="0" t="0" r="r" b="b"/>
            <a:pathLst>
              <a:path w="5737" h="5737" extrusionOk="0">
                <a:moveTo>
                  <a:pt x="0" y="5736"/>
                </a:moveTo>
                <a:lnTo>
                  <a:pt x="5736" y="0"/>
                </a:lnTo>
                <a:lnTo>
                  <a:pt x="5736" y="156"/>
                </a:lnTo>
                <a:lnTo>
                  <a:pt x="155" y="5736"/>
                </a:lnTo>
                <a:lnTo>
                  <a:pt x="0" y="5736"/>
                </a:lnTo>
                <a:close/>
              </a:path>
            </a:pathLst>
          </a:custGeom>
          <a:solidFill>
            <a:srgbClr val="828282"/>
          </a:solidFill>
          <a:ln>
            <a:noFill/>
          </a:ln>
        </p:spPr>
      </p:sp>
      <p:sp>
        <p:nvSpPr>
          <p:cNvPr id="428" name="Freeform 390"/>
          <p:cNvSpPr/>
          <p:nvPr/>
        </p:nvSpPr>
        <p:spPr bwMode="auto">
          <a:xfrm>
            <a:off x="7135200" y="3131640"/>
            <a:ext cx="2009520" cy="2009520"/>
          </a:xfrm>
          <a:custGeom>
            <a:avLst/>
            <a:gdLst/>
            <a:ahLst/>
            <a:cxnLst/>
            <a:rect l="0" t="0" r="r" b="b"/>
            <a:pathLst>
              <a:path w="5582" h="5582" extrusionOk="0">
                <a:moveTo>
                  <a:pt x="0" y="5581"/>
                </a:moveTo>
                <a:lnTo>
                  <a:pt x="5581" y="0"/>
                </a:lnTo>
                <a:lnTo>
                  <a:pt x="5581" y="155"/>
                </a:lnTo>
                <a:lnTo>
                  <a:pt x="155" y="5581"/>
                </a:lnTo>
                <a:lnTo>
                  <a:pt x="0" y="5581"/>
                </a:lnTo>
                <a:close/>
              </a:path>
            </a:pathLst>
          </a:custGeom>
          <a:solidFill>
            <a:srgbClr val="818181"/>
          </a:solidFill>
          <a:ln>
            <a:noFill/>
          </a:ln>
        </p:spPr>
      </p:sp>
      <p:sp>
        <p:nvSpPr>
          <p:cNvPr id="429" name="Freeform 391"/>
          <p:cNvSpPr/>
          <p:nvPr/>
        </p:nvSpPr>
        <p:spPr bwMode="auto">
          <a:xfrm>
            <a:off x="7191000" y="3187440"/>
            <a:ext cx="1953720" cy="1953720"/>
          </a:xfrm>
          <a:custGeom>
            <a:avLst/>
            <a:gdLst/>
            <a:ahLst/>
            <a:cxnLst/>
            <a:rect l="0" t="0" r="r" b="b"/>
            <a:pathLst>
              <a:path w="5427" h="5427" extrusionOk="0">
                <a:moveTo>
                  <a:pt x="0" y="5426"/>
                </a:moveTo>
                <a:lnTo>
                  <a:pt x="5426" y="0"/>
                </a:lnTo>
                <a:lnTo>
                  <a:pt x="5426" y="155"/>
                </a:lnTo>
                <a:lnTo>
                  <a:pt x="155" y="5426"/>
                </a:lnTo>
                <a:lnTo>
                  <a:pt x="0" y="5426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</p:spPr>
      </p:sp>
      <p:sp>
        <p:nvSpPr>
          <p:cNvPr id="430" name="Freeform 392"/>
          <p:cNvSpPr/>
          <p:nvPr/>
        </p:nvSpPr>
        <p:spPr bwMode="auto">
          <a:xfrm>
            <a:off x="7246800" y="3243240"/>
            <a:ext cx="1897920" cy="1897920"/>
          </a:xfrm>
          <a:custGeom>
            <a:avLst/>
            <a:gdLst/>
            <a:ahLst/>
            <a:cxnLst/>
            <a:rect l="0" t="0" r="r" b="b"/>
            <a:pathLst>
              <a:path w="5272" h="5272" extrusionOk="0">
                <a:moveTo>
                  <a:pt x="0" y="5271"/>
                </a:moveTo>
                <a:lnTo>
                  <a:pt x="5271" y="0"/>
                </a:lnTo>
                <a:lnTo>
                  <a:pt x="5271" y="155"/>
                </a:lnTo>
                <a:lnTo>
                  <a:pt x="155" y="5271"/>
                </a:lnTo>
                <a:lnTo>
                  <a:pt x="0" y="5271"/>
                </a:lnTo>
                <a:close/>
              </a:path>
            </a:pathLst>
          </a:custGeom>
          <a:solidFill>
            <a:srgbClr val="7D7D7D"/>
          </a:solidFill>
          <a:ln>
            <a:noFill/>
          </a:ln>
        </p:spPr>
      </p:sp>
      <p:sp>
        <p:nvSpPr>
          <p:cNvPr id="431" name="Freeform 393"/>
          <p:cNvSpPr/>
          <p:nvPr/>
        </p:nvSpPr>
        <p:spPr bwMode="auto">
          <a:xfrm>
            <a:off x="7302600" y="3299040"/>
            <a:ext cx="1842120" cy="1842120"/>
          </a:xfrm>
          <a:custGeom>
            <a:avLst/>
            <a:gdLst/>
            <a:ahLst/>
            <a:cxnLst/>
            <a:rect l="0" t="0" r="r" b="b"/>
            <a:pathLst>
              <a:path w="5117" h="5117" extrusionOk="0">
                <a:moveTo>
                  <a:pt x="0" y="5116"/>
                </a:moveTo>
                <a:lnTo>
                  <a:pt x="5116" y="0"/>
                </a:lnTo>
                <a:lnTo>
                  <a:pt x="5116" y="155"/>
                </a:lnTo>
                <a:lnTo>
                  <a:pt x="155" y="5116"/>
                </a:lnTo>
                <a:lnTo>
                  <a:pt x="0" y="5116"/>
                </a:lnTo>
                <a:close/>
              </a:path>
            </a:pathLst>
          </a:custGeom>
          <a:solidFill>
            <a:srgbClr val="7B7B7B"/>
          </a:solidFill>
          <a:ln>
            <a:noFill/>
          </a:ln>
        </p:spPr>
      </p:sp>
      <p:sp>
        <p:nvSpPr>
          <p:cNvPr id="432" name="Freeform 394"/>
          <p:cNvSpPr/>
          <p:nvPr/>
        </p:nvSpPr>
        <p:spPr bwMode="auto">
          <a:xfrm>
            <a:off x="7358400" y="3354840"/>
            <a:ext cx="1786320" cy="1786320"/>
          </a:xfrm>
          <a:custGeom>
            <a:avLst/>
            <a:gdLst/>
            <a:ahLst/>
            <a:cxnLst/>
            <a:rect l="0" t="0" r="r" b="b"/>
            <a:pathLst>
              <a:path w="4962" h="4962" extrusionOk="0">
                <a:moveTo>
                  <a:pt x="0" y="4961"/>
                </a:moveTo>
                <a:lnTo>
                  <a:pt x="4961" y="0"/>
                </a:lnTo>
                <a:lnTo>
                  <a:pt x="4961" y="155"/>
                </a:lnTo>
                <a:lnTo>
                  <a:pt x="155" y="4961"/>
                </a:lnTo>
                <a:lnTo>
                  <a:pt x="0" y="4961"/>
                </a:lnTo>
                <a:close/>
              </a:path>
            </a:pathLst>
          </a:custGeom>
          <a:solidFill>
            <a:srgbClr val="7A7A7A"/>
          </a:solidFill>
          <a:ln>
            <a:noFill/>
          </a:ln>
        </p:spPr>
      </p:sp>
      <p:sp>
        <p:nvSpPr>
          <p:cNvPr id="433" name="Freeform 395"/>
          <p:cNvSpPr/>
          <p:nvPr/>
        </p:nvSpPr>
        <p:spPr bwMode="auto">
          <a:xfrm>
            <a:off x="7414200" y="3410640"/>
            <a:ext cx="1730520" cy="1730520"/>
          </a:xfrm>
          <a:custGeom>
            <a:avLst/>
            <a:gdLst/>
            <a:ahLst/>
            <a:cxnLst/>
            <a:rect l="0" t="0" r="r" b="b"/>
            <a:pathLst>
              <a:path w="4807" h="4807" extrusionOk="0">
                <a:moveTo>
                  <a:pt x="0" y="4806"/>
                </a:moveTo>
                <a:lnTo>
                  <a:pt x="4806" y="0"/>
                </a:lnTo>
                <a:lnTo>
                  <a:pt x="4806" y="155"/>
                </a:lnTo>
                <a:lnTo>
                  <a:pt x="155" y="4806"/>
                </a:lnTo>
                <a:lnTo>
                  <a:pt x="0" y="4806"/>
                </a:lnTo>
                <a:close/>
              </a:path>
            </a:pathLst>
          </a:custGeom>
          <a:solidFill>
            <a:srgbClr val="787878"/>
          </a:solidFill>
          <a:ln>
            <a:noFill/>
          </a:ln>
        </p:spPr>
      </p:sp>
      <p:sp>
        <p:nvSpPr>
          <p:cNvPr id="434" name="Freeform 396"/>
          <p:cNvSpPr/>
          <p:nvPr/>
        </p:nvSpPr>
        <p:spPr bwMode="auto">
          <a:xfrm>
            <a:off x="7470000" y="3466440"/>
            <a:ext cx="1674720" cy="1674720"/>
          </a:xfrm>
          <a:custGeom>
            <a:avLst/>
            <a:gdLst/>
            <a:ahLst/>
            <a:cxnLst/>
            <a:rect l="0" t="0" r="r" b="b"/>
            <a:pathLst>
              <a:path w="4652" h="4652" extrusionOk="0">
                <a:moveTo>
                  <a:pt x="0" y="4651"/>
                </a:moveTo>
                <a:lnTo>
                  <a:pt x="4651" y="0"/>
                </a:lnTo>
                <a:lnTo>
                  <a:pt x="4651" y="155"/>
                </a:lnTo>
                <a:lnTo>
                  <a:pt x="155" y="4651"/>
                </a:lnTo>
                <a:lnTo>
                  <a:pt x="0" y="4651"/>
                </a:lnTo>
                <a:close/>
              </a:path>
            </a:pathLst>
          </a:custGeom>
          <a:solidFill>
            <a:srgbClr val="767676"/>
          </a:solidFill>
          <a:ln>
            <a:noFill/>
          </a:ln>
        </p:spPr>
      </p:sp>
      <p:sp>
        <p:nvSpPr>
          <p:cNvPr id="435" name="Freeform 397"/>
          <p:cNvSpPr/>
          <p:nvPr/>
        </p:nvSpPr>
        <p:spPr bwMode="auto">
          <a:xfrm>
            <a:off x="7525800" y="3522240"/>
            <a:ext cx="1618920" cy="1618920"/>
          </a:xfrm>
          <a:custGeom>
            <a:avLst/>
            <a:gdLst/>
            <a:ahLst/>
            <a:cxnLst/>
            <a:rect l="0" t="0" r="r" b="b"/>
            <a:pathLst>
              <a:path w="4497" h="4497" extrusionOk="0">
                <a:moveTo>
                  <a:pt x="0" y="4496"/>
                </a:moveTo>
                <a:lnTo>
                  <a:pt x="4496" y="0"/>
                </a:lnTo>
                <a:lnTo>
                  <a:pt x="4496" y="155"/>
                </a:lnTo>
                <a:lnTo>
                  <a:pt x="155" y="4496"/>
                </a:lnTo>
                <a:lnTo>
                  <a:pt x="0" y="4496"/>
                </a:lnTo>
                <a:close/>
              </a:path>
            </a:pathLst>
          </a:custGeom>
          <a:solidFill>
            <a:srgbClr val="747474"/>
          </a:solidFill>
          <a:ln>
            <a:noFill/>
          </a:ln>
        </p:spPr>
      </p:sp>
      <p:sp>
        <p:nvSpPr>
          <p:cNvPr id="436" name="Freeform 398"/>
          <p:cNvSpPr/>
          <p:nvPr/>
        </p:nvSpPr>
        <p:spPr bwMode="auto">
          <a:xfrm>
            <a:off x="7581600" y="3578040"/>
            <a:ext cx="1563120" cy="1563120"/>
          </a:xfrm>
          <a:custGeom>
            <a:avLst/>
            <a:gdLst/>
            <a:ahLst/>
            <a:cxnLst/>
            <a:rect l="0" t="0" r="r" b="b"/>
            <a:pathLst>
              <a:path w="4342" h="4342" extrusionOk="0">
                <a:moveTo>
                  <a:pt x="0" y="4341"/>
                </a:moveTo>
                <a:lnTo>
                  <a:pt x="4341" y="0"/>
                </a:lnTo>
                <a:lnTo>
                  <a:pt x="4341" y="155"/>
                </a:lnTo>
                <a:lnTo>
                  <a:pt x="155" y="4341"/>
                </a:lnTo>
                <a:lnTo>
                  <a:pt x="0" y="4341"/>
                </a:lnTo>
                <a:close/>
              </a:path>
            </a:pathLst>
          </a:custGeom>
          <a:solidFill>
            <a:srgbClr val="737373"/>
          </a:solidFill>
          <a:ln>
            <a:noFill/>
          </a:ln>
        </p:spPr>
      </p:sp>
      <p:sp>
        <p:nvSpPr>
          <p:cNvPr id="437" name="Freeform 399"/>
          <p:cNvSpPr/>
          <p:nvPr/>
        </p:nvSpPr>
        <p:spPr bwMode="auto">
          <a:xfrm>
            <a:off x="7637400" y="3633840"/>
            <a:ext cx="1507320" cy="1507320"/>
          </a:xfrm>
          <a:custGeom>
            <a:avLst/>
            <a:gdLst/>
            <a:ahLst/>
            <a:cxnLst/>
            <a:rect l="0" t="0" r="r" b="b"/>
            <a:pathLst>
              <a:path w="4187" h="4187" extrusionOk="0">
                <a:moveTo>
                  <a:pt x="0" y="4186"/>
                </a:moveTo>
                <a:lnTo>
                  <a:pt x="4186" y="0"/>
                </a:lnTo>
                <a:lnTo>
                  <a:pt x="4186" y="155"/>
                </a:lnTo>
                <a:lnTo>
                  <a:pt x="155" y="4186"/>
                </a:lnTo>
                <a:lnTo>
                  <a:pt x="0" y="4186"/>
                </a:lnTo>
                <a:close/>
              </a:path>
            </a:pathLst>
          </a:custGeom>
          <a:solidFill>
            <a:srgbClr val="717171"/>
          </a:solidFill>
          <a:ln>
            <a:noFill/>
          </a:ln>
        </p:spPr>
      </p:sp>
      <p:sp>
        <p:nvSpPr>
          <p:cNvPr id="438" name="Freeform 400"/>
          <p:cNvSpPr/>
          <p:nvPr/>
        </p:nvSpPr>
        <p:spPr bwMode="auto">
          <a:xfrm>
            <a:off x="7693200" y="3689640"/>
            <a:ext cx="1451520" cy="1451520"/>
          </a:xfrm>
          <a:custGeom>
            <a:avLst/>
            <a:gdLst/>
            <a:ahLst/>
            <a:cxnLst/>
            <a:rect l="0" t="0" r="r" b="b"/>
            <a:pathLst>
              <a:path w="4032" h="4032" extrusionOk="0">
                <a:moveTo>
                  <a:pt x="0" y="4031"/>
                </a:moveTo>
                <a:lnTo>
                  <a:pt x="4031" y="0"/>
                </a:lnTo>
                <a:lnTo>
                  <a:pt x="4031" y="155"/>
                </a:lnTo>
                <a:lnTo>
                  <a:pt x="155" y="4031"/>
                </a:lnTo>
                <a:lnTo>
                  <a:pt x="0" y="4031"/>
                </a:lnTo>
                <a:close/>
              </a:path>
            </a:pathLst>
          </a:custGeom>
          <a:solidFill>
            <a:srgbClr val="6F6F6F"/>
          </a:solidFill>
          <a:ln>
            <a:noFill/>
          </a:ln>
        </p:spPr>
      </p:sp>
      <p:sp>
        <p:nvSpPr>
          <p:cNvPr id="439" name="Freeform 401"/>
          <p:cNvSpPr/>
          <p:nvPr/>
        </p:nvSpPr>
        <p:spPr bwMode="auto">
          <a:xfrm>
            <a:off x="7749000" y="3745440"/>
            <a:ext cx="1395720" cy="1395720"/>
          </a:xfrm>
          <a:custGeom>
            <a:avLst/>
            <a:gdLst/>
            <a:ahLst/>
            <a:cxnLst/>
            <a:rect l="0" t="0" r="r" b="b"/>
            <a:pathLst>
              <a:path w="3877" h="3877" extrusionOk="0">
                <a:moveTo>
                  <a:pt x="0" y="3876"/>
                </a:moveTo>
                <a:lnTo>
                  <a:pt x="3876" y="0"/>
                </a:lnTo>
                <a:lnTo>
                  <a:pt x="3876" y="155"/>
                </a:lnTo>
                <a:lnTo>
                  <a:pt x="155" y="3876"/>
                </a:lnTo>
                <a:lnTo>
                  <a:pt x="0" y="3876"/>
                </a:lnTo>
                <a:close/>
              </a:path>
            </a:pathLst>
          </a:custGeom>
          <a:solidFill>
            <a:srgbClr val="6E6E6E"/>
          </a:solidFill>
          <a:ln>
            <a:noFill/>
          </a:ln>
        </p:spPr>
      </p:sp>
      <p:sp>
        <p:nvSpPr>
          <p:cNvPr id="440" name="Freeform 402"/>
          <p:cNvSpPr/>
          <p:nvPr/>
        </p:nvSpPr>
        <p:spPr bwMode="auto">
          <a:xfrm>
            <a:off x="7804800" y="3801240"/>
            <a:ext cx="1339920" cy="1339920"/>
          </a:xfrm>
          <a:custGeom>
            <a:avLst/>
            <a:gdLst/>
            <a:ahLst/>
            <a:cxnLst/>
            <a:rect l="0" t="0" r="r" b="b"/>
            <a:pathLst>
              <a:path w="3722" h="3722" extrusionOk="0">
                <a:moveTo>
                  <a:pt x="0" y="3721"/>
                </a:moveTo>
                <a:lnTo>
                  <a:pt x="3721" y="0"/>
                </a:lnTo>
                <a:lnTo>
                  <a:pt x="3721" y="155"/>
                </a:lnTo>
                <a:lnTo>
                  <a:pt x="155" y="3721"/>
                </a:lnTo>
                <a:lnTo>
                  <a:pt x="0" y="3721"/>
                </a:lnTo>
                <a:close/>
              </a:path>
            </a:pathLst>
          </a:custGeom>
          <a:solidFill>
            <a:srgbClr val="6C6C6C"/>
          </a:solidFill>
          <a:ln>
            <a:noFill/>
          </a:ln>
        </p:spPr>
      </p:sp>
      <p:sp>
        <p:nvSpPr>
          <p:cNvPr id="441" name="Freeform 403"/>
          <p:cNvSpPr/>
          <p:nvPr/>
        </p:nvSpPr>
        <p:spPr bwMode="auto">
          <a:xfrm>
            <a:off x="7860600" y="3857040"/>
            <a:ext cx="1284120" cy="1284120"/>
          </a:xfrm>
          <a:custGeom>
            <a:avLst/>
            <a:gdLst/>
            <a:ahLst/>
            <a:cxnLst/>
            <a:rect l="0" t="0" r="r" b="b"/>
            <a:pathLst>
              <a:path w="3567" h="3567" extrusionOk="0">
                <a:moveTo>
                  <a:pt x="0" y="3566"/>
                </a:moveTo>
                <a:lnTo>
                  <a:pt x="3566" y="0"/>
                </a:lnTo>
                <a:lnTo>
                  <a:pt x="3566" y="155"/>
                </a:lnTo>
                <a:lnTo>
                  <a:pt x="155" y="3566"/>
                </a:lnTo>
                <a:lnTo>
                  <a:pt x="0" y="3566"/>
                </a:lnTo>
                <a:close/>
              </a:path>
            </a:pathLst>
          </a:custGeom>
          <a:solidFill>
            <a:srgbClr val="6A6A6A"/>
          </a:solidFill>
          <a:ln>
            <a:noFill/>
          </a:ln>
        </p:spPr>
      </p:sp>
      <p:sp>
        <p:nvSpPr>
          <p:cNvPr id="442" name="Freeform 404"/>
          <p:cNvSpPr/>
          <p:nvPr/>
        </p:nvSpPr>
        <p:spPr bwMode="auto">
          <a:xfrm>
            <a:off x="7916400" y="3912840"/>
            <a:ext cx="1228320" cy="1228320"/>
          </a:xfrm>
          <a:custGeom>
            <a:avLst/>
            <a:gdLst/>
            <a:ahLst/>
            <a:cxnLst/>
            <a:rect l="0" t="0" r="r" b="b"/>
            <a:pathLst>
              <a:path w="3412" h="3412" extrusionOk="0">
                <a:moveTo>
                  <a:pt x="0" y="3411"/>
                </a:moveTo>
                <a:lnTo>
                  <a:pt x="3411" y="0"/>
                </a:lnTo>
                <a:lnTo>
                  <a:pt x="3411" y="155"/>
                </a:lnTo>
                <a:lnTo>
                  <a:pt x="155" y="3411"/>
                </a:lnTo>
                <a:lnTo>
                  <a:pt x="0" y="3411"/>
                </a:lnTo>
                <a:close/>
              </a:path>
            </a:pathLst>
          </a:custGeom>
          <a:solidFill>
            <a:srgbClr val="686868"/>
          </a:solidFill>
          <a:ln>
            <a:noFill/>
          </a:ln>
        </p:spPr>
      </p:sp>
      <p:sp>
        <p:nvSpPr>
          <p:cNvPr id="443" name="Freeform 405"/>
          <p:cNvSpPr/>
          <p:nvPr/>
        </p:nvSpPr>
        <p:spPr bwMode="auto">
          <a:xfrm>
            <a:off x="7972200" y="3968640"/>
            <a:ext cx="1172520" cy="1172520"/>
          </a:xfrm>
          <a:custGeom>
            <a:avLst/>
            <a:gdLst/>
            <a:ahLst/>
            <a:cxnLst/>
            <a:rect l="0" t="0" r="r" b="b"/>
            <a:pathLst>
              <a:path w="3257" h="3257" extrusionOk="0">
                <a:moveTo>
                  <a:pt x="0" y="3256"/>
                </a:moveTo>
                <a:lnTo>
                  <a:pt x="3256" y="0"/>
                </a:lnTo>
                <a:lnTo>
                  <a:pt x="3256" y="155"/>
                </a:lnTo>
                <a:lnTo>
                  <a:pt x="155" y="3256"/>
                </a:lnTo>
                <a:lnTo>
                  <a:pt x="0" y="3256"/>
                </a:lnTo>
                <a:close/>
              </a:path>
            </a:pathLst>
          </a:custGeom>
          <a:solidFill>
            <a:srgbClr val="676767"/>
          </a:solidFill>
          <a:ln>
            <a:noFill/>
          </a:ln>
        </p:spPr>
      </p:sp>
      <p:sp>
        <p:nvSpPr>
          <p:cNvPr id="444" name="Freeform 406"/>
          <p:cNvSpPr/>
          <p:nvPr/>
        </p:nvSpPr>
        <p:spPr bwMode="auto">
          <a:xfrm>
            <a:off x="8028000" y="4024440"/>
            <a:ext cx="1116720" cy="1116720"/>
          </a:xfrm>
          <a:custGeom>
            <a:avLst/>
            <a:gdLst/>
            <a:ahLst/>
            <a:cxnLst/>
            <a:rect l="0" t="0" r="r" b="b"/>
            <a:pathLst>
              <a:path w="3102" h="3102" extrusionOk="0">
                <a:moveTo>
                  <a:pt x="0" y="3101"/>
                </a:moveTo>
                <a:lnTo>
                  <a:pt x="3101" y="0"/>
                </a:lnTo>
                <a:lnTo>
                  <a:pt x="3101" y="155"/>
                </a:lnTo>
                <a:lnTo>
                  <a:pt x="155" y="3101"/>
                </a:lnTo>
                <a:lnTo>
                  <a:pt x="0" y="3101"/>
                </a:lnTo>
                <a:close/>
              </a:path>
            </a:pathLst>
          </a:custGeom>
          <a:solidFill>
            <a:srgbClr val="656565"/>
          </a:solidFill>
          <a:ln>
            <a:noFill/>
          </a:ln>
        </p:spPr>
      </p:sp>
      <p:sp>
        <p:nvSpPr>
          <p:cNvPr id="445" name="Freeform 407"/>
          <p:cNvSpPr/>
          <p:nvPr/>
        </p:nvSpPr>
        <p:spPr bwMode="auto">
          <a:xfrm>
            <a:off x="8083800" y="4080240"/>
            <a:ext cx="1060920" cy="1060920"/>
          </a:xfrm>
          <a:custGeom>
            <a:avLst/>
            <a:gdLst/>
            <a:ahLst/>
            <a:cxnLst/>
            <a:rect l="0" t="0" r="r" b="b"/>
            <a:pathLst>
              <a:path w="2947" h="2947" extrusionOk="0">
                <a:moveTo>
                  <a:pt x="0" y="2946"/>
                </a:moveTo>
                <a:lnTo>
                  <a:pt x="2946" y="0"/>
                </a:lnTo>
                <a:lnTo>
                  <a:pt x="2946" y="155"/>
                </a:lnTo>
                <a:lnTo>
                  <a:pt x="155" y="2946"/>
                </a:lnTo>
                <a:lnTo>
                  <a:pt x="0" y="2946"/>
                </a:lnTo>
                <a:close/>
              </a:path>
            </a:pathLst>
          </a:custGeom>
          <a:solidFill>
            <a:srgbClr val="636363"/>
          </a:solidFill>
          <a:ln>
            <a:noFill/>
          </a:ln>
        </p:spPr>
      </p:sp>
      <p:sp>
        <p:nvSpPr>
          <p:cNvPr id="446" name="Freeform 408"/>
          <p:cNvSpPr/>
          <p:nvPr/>
        </p:nvSpPr>
        <p:spPr bwMode="auto">
          <a:xfrm>
            <a:off x="8139600" y="4136040"/>
            <a:ext cx="1005120" cy="1005120"/>
          </a:xfrm>
          <a:custGeom>
            <a:avLst/>
            <a:gdLst/>
            <a:ahLst/>
            <a:cxnLst/>
            <a:rect l="0" t="0" r="r" b="b"/>
            <a:pathLst>
              <a:path w="2792" h="2792" extrusionOk="0">
                <a:moveTo>
                  <a:pt x="0" y="2791"/>
                </a:moveTo>
                <a:lnTo>
                  <a:pt x="2791" y="0"/>
                </a:lnTo>
                <a:lnTo>
                  <a:pt x="2791" y="155"/>
                </a:lnTo>
                <a:lnTo>
                  <a:pt x="155" y="2791"/>
                </a:lnTo>
                <a:lnTo>
                  <a:pt x="0" y="2791"/>
                </a:lnTo>
                <a:close/>
              </a:path>
            </a:pathLst>
          </a:custGeom>
          <a:solidFill>
            <a:srgbClr val="616161"/>
          </a:solidFill>
          <a:ln>
            <a:noFill/>
          </a:ln>
        </p:spPr>
      </p:sp>
      <p:sp>
        <p:nvSpPr>
          <p:cNvPr id="447" name="Freeform 409"/>
          <p:cNvSpPr/>
          <p:nvPr/>
        </p:nvSpPr>
        <p:spPr bwMode="auto">
          <a:xfrm>
            <a:off x="8195400" y="4191840"/>
            <a:ext cx="949320" cy="949320"/>
          </a:xfrm>
          <a:custGeom>
            <a:avLst/>
            <a:gdLst/>
            <a:ahLst/>
            <a:cxnLst/>
            <a:rect l="0" t="0" r="r" b="b"/>
            <a:pathLst>
              <a:path w="2637" h="2637" extrusionOk="0">
                <a:moveTo>
                  <a:pt x="0" y="2636"/>
                </a:moveTo>
                <a:lnTo>
                  <a:pt x="2636" y="0"/>
                </a:lnTo>
                <a:lnTo>
                  <a:pt x="2636" y="155"/>
                </a:lnTo>
                <a:lnTo>
                  <a:pt x="155" y="2636"/>
                </a:lnTo>
                <a:lnTo>
                  <a:pt x="0" y="2636"/>
                </a:lnTo>
                <a:close/>
              </a:path>
            </a:pathLst>
          </a:custGeom>
          <a:solidFill>
            <a:srgbClr val="606060"/>
          </a:solidFill>
          <a:ln>
            <a:noFill/>
          </a:ln>
        </p:spPr>
      </p:sp>
      <p:sp>
        <p:nvSpPr>
          <p:cNvPr id="448" name="Freeform 410"/>
          <p:cNvSpPr/>
          <p:nvPr/>
        </p:nvSpPr>
        <p:spPr bwMode="auto">
          <a:xfrm>
            <a:off x="8251200" y="4247640"/>
            <a:ext cx="893520" cy="893520"/>
          </a:xfrm>
          <a:custGeom>
            <a:avLst/>
            <a:gdLst/>
            <a:ahLst/>
            <a:cxnLst/>
            <a:rect l="0" t="0" r="r" b="b"/>
            <a:pathLst>
              <a:path w="2482" h="2482" extrusionOk="0">
                <a:moveTo>
                  <a:pt x="0" y="2481"/>
                </a:moveTo>
                <a:lnTo>
                  <a:pt x="2481" y="0"/>
                </a:lnTo>
                <a:lnTo>
                  <a:pt x="2481" y="155"/>
                </a:lnTo>
                <a:lnTo>
                  <a:pt x="155" y="2481"/>
                </a:lnTo>
                <a:lnTo>
                  <a:pt x="0" y="2481"/>
                </a:lnTo>
                <a:close/>
              </a:path>
            </a:pathLst>
          </a:custGeom>
          <a:solidFill>
            <a:srgbClr val="5E5E5E"/>
          </a:solidFill>
          <a:ln>
            <a:noFill/>
          </a:ln>
        </p:spPr>
      </p:sp>
      <p:sp>
        <p:nvSpPr>
          <p:cNvPr id="449" name="Freeform 411"/>
          <p:cNvSpPr/>
          <p:nvPr/>
        </p:nvSpPr>
        <p:spPr bwMode="auto">
          <a:xfrm>
            <a:off x="8307000" y="4303440"/>
            <a:ext cx="837720" cy="837720"/>
          </a:xfrm>
          <a:custGeom>
            <a:avLst/>
            <a:gdLst/>
            <a:ahLst/>
            <a:cxnLst/>
            <a:rect l="0" t="0" r="r" b="b"/>
            <a:pathLst>
              <a:path w="2327" h="2327" extrusionOk="0">
                <a:moveTo>
                  <a:pt x="0" y="2326"/>
                </a:moveTo>
                <a:lnTo>
                  <a:pt x="2326" y="0"/>
                </a:lnTo>
                <a:lnTo>
                  <a:pt x="2326" y="155"/>
                </a:lnTo>
                <a:lnTo>
                  <a:pt x="155" y="2326"/>
                </a:lnTo>
                <a:lnTo>
                  <a:pt x="0" y="2326"/>
                </a:lnTo>
                <a:close/>
              </a:path>
            </a:pathLst>
          </a:custGeom>
          <a:solidFill>
            <a:srgbClr val="5C5C5C"/>
          </a:solidFill>
          <a:ln>
            <a:noFill/>
          </a:ln>
        </p:spPr>
      </p:sp>
      <p:sp>
        <p:nvSpPr>
          <p:cNvPr id="450" name="Freeform 412"/>
          <p:cNvSpPr/>
          <p:nvPr/>
        </p:nvSpPr>
        <p:spPr bwMode="auto">
          <a:xfrm>
            <a:off x="8362800" y="4359240"/>
            <a:ext cx="781920" cy="781920"/>
          </a:xfrm>
          <a:custGeom>
            <a:avLst/>
            <a:gdLst/>
            <a:ahLst/>
            <a:cxnLst/>
            <a:rect l="0" t="0" r="r" b="b"/>
            <a:pathLst>
              <a:path w="2172" h="2172" extrusionOk="0">
                <a:moveTo>
                  <a:pt x="0" y="2171"/>
                </a:moveTo>
                <a:lnTo>
                  <a:pt x="2171" y="0"/>
                </a:lnTo>
                <a:lnTo>
                  <a:pt x="2171" y="155"/>
                </a:lnTo>
                <a:lnTo>
                  <a:pt x="155" y="2171"/>
                </a:lnTo>
                <a:lnTo>
                  <a:pt x="0" y="2171"/>
                </a:lnTo>
                <a:close/>
              </a:path>
            </a:pathLst>
          </a:custGeom>
          <a:solidFill>
            <a:srgbClr val="5B5B5B"/>
          </a:solidFill>
          <a:ln>
            <a:noFill/>
          </a:ln>
        </p:spPr>
      </p:sp>
      <p:sp>
        <p:nvSpPr>
          <p:cNvPr id="451" name="Freeform 413"/>
          <p:cNvSpPr/>
          <p:nvPr/>
        </p:nvSpPr>
        <p:spPr bwMode="auto">
          <a:xfrm>
            <a:off x="8418600" y="4415040"/>
            <a:ext cx="726120" cy="726120"/>
          </a:xfrm>
          <a:custGeom>
            <a:avLst/>
            <a:gdLst/>
            <a:ahLst/>
            <a:cxnLst/>
            <a:rect l="0" t="0" r="r" b="b"/>
            <a:pathLst>
              <a:path w="2017" h="2017" extrusionOk="0">
                <a:moveTo>
                  <a:pt x="0" y="2016"/>
                </a:moveTo>
                <a:lnTo>
                  <a:pt x="2016" y="0"/>
                </a:lnTo>
                <a:lnTo>
                  <a:pt x="2016" y="155"/>
                </a:lnTo>
                <a:lnTo>
                  <a:pt x="155" y="2016"/>
                </a:lnTo>
                <a:lnTo>
                  <a:pt x="0" y="2016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</p:sp>
      <p:sp>
        <p:nvSpPr>
          <p:cNvPr id="452" name="Freeform 414"/>
          <p:cNvSpPr/>
          <p:nvPr/>
        </p:nvSpPr>
        <p:spPr bwMode="auto">
          <a:xfrm>
            <a:off x="8474400" y="4470840"/>
            <a:ext cx="670320" cy="670320"/>
          </a:xfrm>
          <a:custGeom>
            <a:avLst/>
            <a:gdLst/>
            <a:ahLst/>
            <a:cxnLst/>
            <a:rect l="0" t="0" r="r" b="b"/>
            <a:pathLst>
              <a:path w="1862" h="1862" extrusionOk="0">
                <a:moveTo>
                  <a:pt x="0" y="1861"/>
                </a:moveTo>
                <a:lnTo>
                  <a:pt x="1861" y="0"/>
                </a:lnTo>
                <a:lnTo>
                  <a:pt x="1861" y="155"/>
                </a:lnTo>
                <a:lnTo>
                  <a:pt x="155" y="1861"/>
                </a:lnTo>
                <a:lnTo>
                  <a:pt x="0" y="1861"/>
                </a:lnTo>
                <a:close/>
              </a:path>
            </a:pathLst>
          </a:custGeom>
          <a:solidFill>
            <a:srgbClr val="575757"/>
          </a:solidFill>
          <a:ln>
            <a:noFill/>
          </a:ln>
        </p:spPr>
      </p:sp>
      <p:sp>
        <p:nvSpPr>
          <p:cNvPr id="453" name="Freeform 415"/>
          <p:cNvSpPr/>
          <p:nvPr/>
        </p:nvSpPr>
        <p:spPr bwMode="auto">
          <a:xfrm>
            <a:off x="8530200" y="4526640"/>
            <a:ext cx="614520" cy="614520"/>
          </a:xfrm>
          <a:custGeom>
            <a:avLst/>
            <a:gdLst/>
            <a:ahLst/>
            <a:cxnLst/>
            <a:rect l="0" t="0" r="r" b="b"/>
            <a:pathLst>
              <a:path w="1707" h="1707" extrusionOk="0">
                <a:moveTo>
                  <a:pt x="0" y="1706"/>
                </a:moveTo>
                <a:lnTo>
                  <a:pt x="1706" y="0"/>
                </a:lnTo>
                <a:lnTo>
                  <a:pt x="1706" y="155"/>
                </a:lnTo>
                <a:lnTo>
                  <a:pt x="155" y="1706"/>
                </a:lnTo>
                <a:lnTo>
                  <a:pt x="0" y="1706"/>
                </a:lnTo>
                <a:close/>
              </a:path>
            </a:pathLst>
          </a:custGeom>
          <a:solidFill>
            <a:srgbClr val="555555"/>
          </a:solidFill>
          <a:ln>
            <a:noFill/>
          </a:ln>
        </p:spPr>
      </p:sp>
      <p:sp>
        <p:nvSpPr>
          <p:cNvPr id="454" name="Freeform 416"/>
          <p:cNvSpPr/>
          <p:nvPr/>
        </p:nvSpPr>
        <p:spPr bwMode="auto">
          <a:xfrm>
            <a:off x="8586000" y="4582440"/>
            <a:ext cx="558720" cy="558720"/>
          </a:xfrm>
          <a:custGeom>
            <a:avLst/>
            <a:gdLst/>
            <a:ahLst/>
            <a:cxnLst/>
            <a:rect l="0" t="0" r="r" b="b"/>
            <a:pathLst>
              <a:path w="1552" h="1552" extrusionOk="0">
                <a:moveTo>
                  <a:pt x="0" y="1551"/>
                </a:moveTo>
                <a:lnTo>
                  <a:pt x="1551" y="0"/>
                </a:lnTo>
                <a:lnTo>
                  <a:pt x="1551" y="155"/>
                </a:lnTo>
                <a:lnTo>
                  <a:pt x="155" y="1551"/>
                </a:lnTo>
                <a:lnTo>
                  <a:pt x="0" y="1551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</p:spPr>
      </p:sp>
      <p:sp>
        <p:nvSpPr>
          <p:cNvPr id="455" name="Freeform 417"/>
          <p:cNvSpPr/>
          <p:nvPr/>
        </p:nvSpPr>
        <p:spPr bwMode="auto">
          <a:xfrm>
            <a:off x="8641800" y="4638240"/>
            <a:ext cx="502920" cy="502920"/>
          </a:xfrm>
          <a:custGeom>
            <a:avLst/>
            <a:gdLst/>
            <a:ahLst/>
            <a:cxnLst/>
            <a:rect l="0" t="0" r="r" b="b"/>
            <a:pathLst>
              <a:path w="1397" h="1397" extrusionOk="0">
                <a:moveTo>
                  <a:pt x="0" y="1396"/>
                </a:moveTo>
                <a:lnTo>
                  <a:pt x="1396" y="0"/>
                </a:lnTo>
                <a:lnTo>
                  <a:pt x="1396" y="155"/>
                </a:lnTo>
                <a:lnTo>
                  <a:pt x="155" y="1396"/>
                </a:lnTo>
                <a:lnTo>
                  <a:pt x="0" y="1396"/>
                </a:lnTo>
                <a:close/>
              </a:path>
            </a:pathLst>
          </a:custGeom>
          <a:solidFill>
            <a:srgbClr val="525252"/>
          </a:solidFill>
          <a:ln>
            <a:noFill/>
          </a:ln>
        </p:spPr>
      </p:sp>
      <p:sp>
        <p:nvSpPr>
          <p:cNvPr id="456" name="Freeform 418"/>
          <p:cNvSpPr/>
          <p:nvPr/>
        </p:nvSpPr>
        <p:spPr bwMode="auto">
          <a:xfrm>
            <a:off x="8697600" y="4694039"/>
            <a:ext cx="447480" cy="447120"/>
          </a:xfrm>
          <a:custGeom>
            <a:avLst/>
            <a:gdLst/>
            <a:ahLst/>
            <a:cxnLst/>
            <a:rect l="0" t="0" r="r" b="b"/>
            <a:pathLst>
              <a:path w="1243" h="1242" extrusionOk="0">
                <a:moveTo>
                  <a:pt x="0" y="1241"/>
                </a:moveTo>
                <a:lnTo>
                  <a:pt x="1242" y="0"/>
                </a:lnTo>
                <a:lnTo>
                  <a:pt x="1242" y="155"/>
                </a:lnTo>
                <a:lnTo>
                  <a:pt x="156" y="1241"/>
                </a:lnTo>
                <a:lnTo>
                  <a:pt x="0" y="1241"/>
                </a:lnTo>
                <a:close/>
              </a:path>
            </a:pathLst>
          </a:custGeom>
          <a:solidFill>
            <a:srgbClr val="505050"/>
          </a:solidFill>
          <a:ln>
            <a:noFill/>
          </a:ln>
        </p:spPr>
      </p:sp>
      <p:sp>
        <p:nvSpPr>
          <p:cNvPr id="457" name="Freeform 419"/>
          <p:cNvSpPr/>
          <p:nvPr/>
        </p:nvSpPr>
        <p:spPr bwMode="auto">
          <a:xfrm>
            <a:off x="8753400" y="4749840"/>
            <a:ext cx="391320" cy="391320"/>
          </a:xfrm>
          <a:custGeom>
            <a:avLst/>
            <a:gdLst/>
            <a:ahLst/>
            <a:cxnLst/>
            <a:rect l="0" t="0" r="r" b="b"/>
            <a:pathLst>
              <a:path w="1087" h="1087" extrusionOk="0">
                <a:moveTo>
                  <a:pt x="0" y="1086"/>
                </a:moveTo>
                <a:lnTo>
                  <a:pt x="1086" y="0"/>
                </a:lnTo>
                <a:lnTo>
                  <a:pt x="1086" y="155"/>
                </a:lnTo>
                <a:lnTo>
                  <a:pt x="156" y="1086"/>
                </a:lnTo>
                <a:lnTo>
                  <a:pt x="0" y="1086"/>
                </a:lnTo>
                <a:close/>
              </a:path>
            </a:pathLst>
          </a:custGeom>
          <a:solidFill>
            <a:srgbClr val="4E4E4E"/>
          </a:solidFill>
          <a:ln>
            <a:noFill/>
          </a:ln>
        </p:spPr>
      </p:sp>
      <p:sp>
        <p:nvSpPr>
          <p:cNvPr id="458" name="Freeform 420"/>
          <p:cNvSpPr/>
          <p:nvPr/>
        </p:nvSpPr>
        <p:spPr bwMode="auto">
          <a:xfrm>
            <a:off x="8809200" y="4805640"/>
            <a:ext cx="335520" cy="335520"/>
          </a:xfrm>
          <a:custGeom>
            <a:avLst/>
            <a:gdLst/>
            <a:ahLst/>
            <a:cxnLst/>
            <a:rect l="0" t="0" r="r" b="b"/>
            <a:pathLst>
              <a:path w="932" h="932" extrusionOk="0">
                <a:moveTo>
                  <a:pt x="0" y="931"/>
                </a:moveTo>
                <a:lnTo>
                  <a:pt x="931" y="0"/>
                </a:lnTo>
                <a:lnTo>
                  <a:pt x="931" y="156"/>
                </a:lnTo>
                <a:lnTo>
                  <a:pt x="156" y="931"/>
                </a:lnTo>
                <a:lnTo>
                  <a:pt x="0" y="931"/>
                </a:lnTo>
                <a:close/>
              </a:path>
            </a:pathLst>
          </a:custGeom>
          <a:solidFill>
            <a:srgbClr val="4D4D4D"/>
          </a:solidFill>
          <a:ln>
            <a:noFill/>
          </a:ln>
        </p:spPr>
      </p:sp>
      <p:sp>
        <p:nvSpPr>
          <p:cNvPr id="459" name="Freeform 421"/>
          <p:cNvSpPr/>
          <p:nvPr/>
        </p:nvSpPr>
        <p:spPr bwMode="auto">
          <a:xfrm>
            <a:off x="8865000" y="4861440"/>
            <a:ext cx="279720" cy="279720"/>
          </a:xfrm>
          <a:custGeom>
            <a:avLst/>
            <a:gdLst/>
            <a:ahLst/>
            <a:cxnLst/>
            <a:rect l="0" t="0" r="r" b="b"/>
            <a:pathLst>
              <a:path w="777" h="777" extrusionOk="0">
                <a:moveTo>
                  <a:pt x="0" y="776"/>
                </a:moveTo>
                <a:lnTo>
                  <a:pt x="776" y="0"/>
                </a:lnTo>
                <a:lnTo>
                  <a:pt x="776" y="156"/>
                </a:lnTo>
                <a:lnTo>
                  <a:pt x="155" y="776"/>
                </a:lnTo>
                <a:lnTo>
                  <a:pt x="0" y="776"/>
                </a:lnTo>
                <a:close/>
              </a:path>
            </a:pathLst>
          </a:custGeom>
          <a:solidFill>
            <a:srgbClr val="4B4B4B"/>
          </a:solidFill>
          <a:ln>
            <a:noFill/>
          </a:ln>
        </p:spPr>
      </p:sp>
      <p:sp>
        <p:nvSpPr>
          <p:cNvPr id="460" name="Freeform 422"/>
          <p:cNvSpPr/>
          <p:nvPr/>
        </p:nvSpPr>
        <p:spPr bwMode="auto">
          <a:xfrm>
            <a:off x="8920800" y="4917240"/>
            <a:ext cx="223920" cy="223920"/>
          </a:xfrm>
          <a:custGeom>
            <a:avLst/>
            <a:gdLst/>
            <a:ahLst/>
            <a:cxnLst/>
            <a:rect l="0" t="0" r="r" b="b"/>
            <a:pathLst>
              <a:path w="622" h="622" extrusionOk="0">
                <a:moveTo>
                  <a:pt x="0" y="621"/>
                </a:moveTo>
                <a:lnTo>
                  <a:pt x="621" y="0"/>
                </a:lnTo>
                <a:lnTo>
                  <a:pt x="621" y="155"/>
                </a:lnTo>
                <a:lnTo>
                  <a:pt x="155" y="621"/>
                </a:lnTo>
                <a:lnTo>
                  <a:pt x="0" y="621"/>
                </a:lnTo>
                <a:close/>
              </a:path>
            </a:pathLst>
          </a:custGeom>
          <a:solidFill>
            <a:srgbClr val="494949"/>
          </a:solidFill>
          <a:ln>
            <a:noFill/>
          </a:ln>
        </p:spPr>
      </p:sp>
      <p:sp>
        <p:nvSpPr>
          <p:cNvPr id="461" name="Freeform 423"/>
          <p:cNvSpPr/>
          <p:nvPr/>
        </p:nvSpPr>
        <p:spPr bwMode="auto">
          <a:xfrm>
            <a:off x="8976600" y="4973039"/>
            <a:ext cx="168120" cy="168120"/>
          </a:xfrm>
          <a:custGeom>
            <a:avLst/>
            <a:gdLst/>
            <a:ahLst/>
            <a:cxnLst/>
            <a:rect l="0" t="0" r="r" b="b"/>
            <a:pathLst>
              <a:path w="467" h="467" extrusionOk="0">
                <a:moveTo>
                  <a:pt x="0" y="466"/>
                </a:moveTo>
                <a:lnTo>
                  <a:pt x="466" y="0"/>
                </a:lnTo>
                <a:lnTo>
                  <a:pt x="466" y="155"/>
                </a:lnTo>
                <a:lnTo>
                  <a:pt x="155" y="466"/>
                </a:lnTo>
                <a:lnTo>
                  <a:pt x="0" y="466"/>
                </a:lnTo>
                <a:close/>
              </a:path>
            </a:pathLst>
          </a:custGeom>
          <a:solidFill>
            <a:srgbClr val="474747"/>
          </a:solidFill>
          <a:ln>
            <a:noFill/>
          </a:ln>
        </p:spPr>
      </p:sp>
      <p:sp>
        <p:nvSpPr>
          <p:cNvPr id="462" name="Freeform 424"/>
          <p:cNvSpPr/>
          <p:nvPr/>
        </p:nvSpPr>
        <p:spPr bwMode="auto">
          <a:xfrm>
            <a:off x="9032400" y="5028840"/>
            <a:ext cx="112320" cy="112320"/>
          </a:xfrm>
          <a:custGeom>
            <a:avLst/>
            <a:gdLst/>
            <a:ahLst/>
            <a:cxnLst/>
            <a:rect l="0" t="0" r="r" b="b"/>
            <a:pathLst>
              <a:path w="312" h="312" extrusionOk="0">
                <a:moveTo>
                  <a:pt x="0" y="311"/>
                </a:moveTo>
                <a:lnTo>
                  <a:pt x="311" y="0"/>
                </a:lnTo>
                <a:lnTo>
                  <a:pt x="311" y="311"/>
                </a:lnTo>
                <a:lnTo>
                  <a:pt x="0" y="311"/>
                </a:lnTo>
                <a:close/>
              </a:path>
            </a:pathLst>
          </a:custGeom>
          <a:solidFill>
            <a:srgbClr val="474747"/>
          </a:solidFill>
          <a:ln>
            <a:noFill/>
          </a:ln>
        </p:spPr>
      </p:sp>
      <p:sp>
        <p:nvSpPr>
          <p:cNvPr id="463" name="Freeform 425"/>
          <p:cNvSpPr/>
          <p:nvPr/>
        </p:nvSpPr>
        <p:spPr bwMode="auto">
          <a:xfrm>
            <a:off x="0" y="0"/>
            <a:ext cx="111960" cy="111960"/>
          </a:xfrm>
          <a:custGeom>
            <a:avLst/>
            <a:gdLst/>
            <a:ahLst/>
            <a:cxnLst/>
            <a:rect l="0" t="0" r="r" b="b"/>
            <a:pathLst>
              <a:path w="311" h="311" extrusionOk="0">
                <a:moveTo>
                  <a:pt x="0" y="0"/>
                </a:moveTo>
                <a:lnTo>
                  <a:pt x="310" y="0"/>
                </a:lnTo>
                <a:lnTo>
                  <a:pt x="0" y="310"/>
                </a:lnTo>
                <a:lnTo>
                  <a:pt x="0" y="0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464" name="Freeform 426"/>
          <p:cNvSpPr/>
          <p:nvPr/>
        </p:nvSpPr>
        <p:spPr bwMode="auto">
          <a:xfrm>
            <a:off x="0" y="0"/>
            <a:ext cx="223560" cy="223560"/>
          </a:xfrm>
          <a:custGeom>
            <a:avLst/>
            <a:gdLst/>
            <a:ahLst/>
            <a:cxnLst/>
            <a:rect l="0" t="0" r="r" b="b"/>
            <a:pathLst>
              <a:path w="621" h="621" extrusionOk="0">
                <a:moveTo>
                  <a:pt x="0" y="309"/>
                </a:moveTo>
                <a:lnTo>
                  <a:pt x="309" y="0"/>
                </a:lnTo>
                <a:lnTo>
                  <a:pt x="620" y="0"/>
                </a:lnTo>
                <a:lnTo>
                  <a:pt x="0" y="620"/>
                </a:lnTo>
                <a:lnTo>
                  <a:pt x="0" y="309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465" name="Freeform 427"/>
          <p:cNvSpPr/>
          <p:nvPr/>
        </p:nvSpPr>
        <p:spPr bwMode="auto">
          <a:xfrm>
            <a:off x="0" y="0"/>
            <a:ext cx="335160" cy="335160"/>
          </a:xfrm>
          <a:custGeom>
            <a:avLst/>
            <a:gdLst/>
            <a:ahLst/>
            <a:cxnLst/>
            <a:rect l="0" t="0" r="r" b="b"/>
            <a:pathLst>
              <a:path w="931" h="931" extrusionOk="0">
                <a:moveTo>
                  <a:pt x="0" y="620"/>
                </a:moveTo>
                <a:lnTo>
                  <a:pt x="620" y="0"/>
                </a:lnTo>
                <a:lnTo>
                  <a:pt x="930" y="0"/>
                </a:lnTo>
                <a:lnTo>
                  <a:pt x="0" y="930"/>
                </a:lnTo>
                <a:lnTo>
                  <a:pt x="0" y="620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466" name="Freeform 428"/>
          <p:cNvSpPr/>
          <p:nvPr/>
        </p:nvSpPr>
        <p:spPr bwMode="auto">
          <a:xfrm>
            <a:off x="0" y="0"/>
            <a:ext cx="446760" cy="446760"/>
          </a:xfrm>
          <a:custGeom>
            <a:avLst/>
            <a:gdLst/>
            <a:ahLst/>
            <a:cxnLst/>
            <a:rect l="0" t="0" r="r" b="b"/>
            <a:pathLst>
              <a:path w="1241" h="1241" extrusionOk="0">
                <a:moveTo>
                  <a:pt x="0" y="930"/>
                </a:moveTo>
                <a:lnTo>
                  <a:pt x="930" y="0"/>
                </a:lnTo>
                <a:lnTo>
                  <a:pt x="1240" y="0"/>
                </a:lnTo>
                <a:lnTo>
                  <a:pt x="0" y="1240"/>
                </a:lnTo>
                <a:lnTo>
                  <a:pt x="0" y="930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467" name="Freeform 429"/>
          <p:cNvSpPr/>
          <p:nvPr/>
        </p:nvSpPr>
        <p:spPr bwMode="auto">
          <a:xfrm>
            <a:off x="0" y="0"/>
            <a:ext cx="558360" cy="558360"/>
          </a:xfrm>
          <a:custGeom>
            <a:avLst/>
            <a:gdLst/>
            <a:ahLst/>
            <a:cxnLst/>
            <a:rect l="0" t="0" r="r" b="b"/>
            <a:pathLst>
              <a:path w="1551" h="1551" extrusionOk="0">
                <a:moveTo>
                  <a:pt x="0" y="1240"/>
                </a:moveTo>
                <a:lnTo>
                  <a:pt x="1240" y="0"/>
                </a:lnTo>
                <a:lnTo>
                  <a:pt x="1550" y="0"/>
                </a:lnTo>
                <a:lnTo>
                  <a:pt x="0" y="1550"/>
                </a:lnTo>
                <a:lnTo>
                  <a:pt x="0" y="1240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468" name="Freeform 430"/>
          <p:cNvSpPr/>
          <p:nvPr/>
        </p:nvSpPr>
        <p:spPr bwMode="auto">
          <a:xfrm>
            <a:off x="0" y="0"/>
            <a:ext cx="669960" cy="669960"/>
          </a:xfrm>
          <a:custGeom>
            <a:avLst/>
            <a:gdLst/>
            <a:ahLst/>
            <a:cxnLst/>
            <a:rect l="0" t="0" r="r" b="b"/>
            <a:pathLst>
              <a:path w="1861" h="1861" extrusionOk="0">
                <a:moveTo>
                  <a:pt x="0" y="1550"/>
                </a:moveTo>
                <a:lnTo>
                  <a:pt x="1550" y="0"/>
                </a:lnTo>
                <a:lnTo>
                  <a:pt x="1860" y="0"/>
                </a:lnTo>
                <a:lnTo>
                  <a:pt x="0" y="1860"/>
                </a:lnTo>
                <a:lnTo>
                  <a:pt x="0" y="1550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469" name="Freeform 431"/>
          <p:cNvSpPr/>
          <p:nvPr/>
        </p:nvSpPr>
        <p:spPr bwMode="auto">
          <a:xfrm>
            <a:off x="0" y="0"/>
            <a:ext cx="781560" cy="781560"/>
          </a:xfrm>
          <a:custGeom>
            <a:avLst/>
            <a:gdLst/>
            <a:ahLst/>
            <a:cxnLst/>
            <a:rect l="0" t="0" r="r" b="b"/>
            <a:pathLst>
              <a:path w="2171" h="2171" extrusionOk="0">
                <a:moveTo>
                  <a:pt x="0" y="1860"/>
                </a:moveTo>
                <a:lnTo>
                  <a:pt x="1860" y="0"/>
                </a:lnTo>
                <a:lnTo>
                  <a:pt x="2170" y="0"/>
                </a:lnTo>
                <a:lnTo>
                  <a:pt x="0" y="2170"/>
                </a:lnTo>
                <a:lnTo>
                  <a:pt x="0" y="1860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470" name="Freeform 432"/>
          <p:cNvSpPr/>
          <p:nvPr/>
        </p:nvSpPr>
        <p:spPr bwMode="auto">
          <a:xfrm>
            <a:off x="0" y="0"/>
            <a:ext cx="893160" cy="893160"/>
          </a:xfrm>
          <a:custGeom>
            <a:avLst/>
            <a:gdLst/>
            <a:ahLst/>
            <a:cxnLst/>
            <a:rect l="0" t="0" r="r" b="b"/>
            <a:pathLst>
              <a:path w="2481" h="2481" extrusionOk="0">
                <a:moveTo>
                  <a:pt x="0" y="2170"/>
                </a:moveTo>
                <a:lnTo>
                  <a:pt x="2170" y="0"/>
                </a:lnTo>
                <a:lnTo>
                  <a:pt x="2480" y="0"/>
                </a:lnTo>
                <a:lnTo>
                  <a:pt x="0" y="2480"/>
                </a:lnTo>
                <a:lnTo>
                  <a:pt x="0" y="2170"/>
                </a:lnTo>
                <a:close/>
              </a:path>
            </a:pathLst>
          </a:custGeom>
          <a:solidFill>
            <a:srgbClr val="007CC5"/>
          </a:solidFill>
          <a:ln>
            <a:noFill/>
          </a:ln>
        </p:spPr>
      </p:sp>
      <p:sp>
        <p:nvSpPr>
          <p:cNvPr id="471" name="Freeform 433"/>
          <p:cNvSpPr/>
          <p:nvPr/>
        </p:nvSpPr>
        <p:spPr bwMode="auto">
          <a:xfrm>
            <a:off x="0" y="0"/>
            <a:ext cx="1004760" cy="1004760"/>
          </a:xfrm>
          <a:custGeom>
            <a:avLst/>
            <a:gdLst/>
            <a:ahLst/>
            <a:cxnLst/>
            <a:rect l="0" t="0" r="r" b="b"/>
            <a:pathLst>
              <a:path w="2791" h="2791" extrusionOk="0">
                <a:moveTo>
                  <a:pt x="0" y="2480"/>
                </a:moveTo>
                <a:lnTo>
                  <a:pt x="2480" y="0"/>
                </a:lnTo>
                <a:lnTo>
                  <a:pt x="2790" y="0"/>
                </a:lnTo>
                <a:lnTo>
                  <a:pt x="0" y="2790"/>
                </a:lnTo>
                <a:lnTo>
                  <a:pt x="0" y="248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472" name="Freeform 434"/>
          <p:cNvSpPr/>
          <p:nvPr/>
        </p:nvSpPr>
        <p:spPr bwMode="auto">
          <a:xfrm>
            <a:off x="0" y="0"/>
            <a:ext cx="1116360" cy="1116360"/>
          </a:xfrm>
          <a:custGeom>
            <a:avLst/>
            <a:gdLst/>
            <a:ahLst/>
            <a:cxnLst/>
            <a:rect l="0" t="0" r="r" b="b"/>
            <a:pathLst>
              <a:path w="3101" h="3101" extrusionOk="0">
                <a:moveTo>
                  <a:pt x="0" y="2790"/>
                </a:moveTo>
                <a:lnTo>
                  <a:pt x="2790" y="0"/>
                </a:lnTo>
                <a:lnTo>
                  <a:pt x="3100" y="0"/>
                </a:lnTo>
                <a:lnTo>
                  <a:pt x="0" y="3100"/>
                </a:lnTo>
                <a:lnTo>
                  <a:pt x="0" y="2790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473" name="Freeform 435"/>
          <p:cNvSpPr/>
          <p:nvPr/>
        </p:nvSpPr>
        <p:spPr bwMode="auto">
          <a:xfrm>
            <a:off x="0" y="0"/>
            <a:ext cx="1227960" cy="1227960"/>
          </a:xfrm>
          <a:custGeom>
            <a:avLst/>
            <a:gdLst/>
            <a:ahLst/>
            <a:cxnLst/>
            <a:rect l="0" t="0" r="r" b="b"/>
            <a:pathLst>
              <a:path w="3411" h="3411" extrusionOk="0">
                <a:moveTo>
                  <a:pt x="0" y="3100"/>
                </a:moveTo>
                <a:lnTo>
                  <a:pt x="3100" y="0"/>
                </a:lnTo>
                <a:lnTo>
                  <a:pt x="3410" y="0"/>
                </a:lnTo>
                <a:lnTo>
                  <a:pt x="0" y="3410"/>
                </a:lnTo>
                <a:lnTo>
                  <a:pt x="0" y="3100"/>
                </a:lnTo>
                <a:close/>
              </a:path>
            </a:pathLst>
          </a:custGeom>
          <a:solidFill>
            <a:srgbClr val="007EC4"/>
          </a:solidFill>
          <a:ln>
            <a:noFill/>
          </a:ln>
        </p:spPr>
      </p:sp>
      <p:sp>
        <p:nvSpPr>
          <p:cNvPr id="474" name="Freeform 436"/>
          <p:cNvSpPr/>
          <p:nvPr/>
        </p:nvSpPr>
        <p:spPr bwMode="auto">
          <a:xfrm>
            <a:off x="0" y="0"/>
            <a:ext cx="1339560" cy="1339560"/>
          </a:xfrm>
          <a:custGeom>
            <a:avLst/>
            <a:gdLst/>
            <a:ahLst/>
            <a:cxnLst/>
            <a:rect l="0" t="0" r="r" b="b"/>
            <a:pathLst>
              <a:path w="3721" h="3721" extrusionOk="0">
                <a:moveTo>
                  <a:pt x="0" y="3410"/>
                </a:moveTo>
                <a:lnTo>
                  <a:pt x="3410" y="0"/>
                </a:lnTo>
                <a:lnTo>
                  <a:pt x="3720" y="0"/>
                </a:lnTo>
                <a:lnTo>
                  <a:pt x="0" y="3720"/>
                </a:lnTo>
                <a:lnTo>
                  <a:pt x="0" y="3410"/>
                </a:lnTo>
                <a:close/>
              </a:path>
            </a:pathLst>
          </a:custGeom>
          <a:solidFill>
            <a:srgbClr val="007FC4"/>
          </a:solidFill>
          <a:ln>
            <a:noFill/>
          </a:ln>
        </p:spPr>
      </p:sp>
      <p:sp>
        <p:nvSpPr>
          <p:cNvPr id="475" name="Freeform 437"/>
          <p:cNvSpPr/>
          <p:nvPr/>
        </p:nvSpPr>
        <p:spPr bwMode="auto">
          <a:xfrm>
            <a:off x="0" y="0"/>
            <a:ext cx="1451160" cy="1451160"/>
          </a:xfrm>
          <a:custGeom>
            <a:avLst/>
            <a:gdLst/>
            <a:ahLst/>
            <a:cxnLst/>
            <a:rect l="0" t="0" r="r" b="b"/>
            <a:pathLst>
              <a:path w="4031" h="4031" extrusionOk="0">
                <a:moveTo>
                  <a:pt x="0" y="3720"/>
                </a:moveTo>
                <a:lnTo>
                  <a:pt x="3720" y="0"/>
                </a:lnTo>
                <a:lnTo>
                  <a:pt x="4030" y="0"/>
                </a:lnTo>
                <a:lnTo>
                  <a:pt x="0" y="4030"/>
                </a:lnTo>
                <a:lnTo>
                  <a:pt x="0" y="3720"/>
                </a:lnTo>
                <a:close/>
              </a:path>
            </a:pathLst>
          </a:custGeom>
          <a:solidFill>
            <a:srgbClr val="007FC4"/>
          </a:solidFill>
          <a:ln>
            <a:noFill/>
          </a:ln>
        </p:spPr>
      </p:sp>
      <p:sp>
        <p:nvSpPr>
          <p:cNvPr id="476" name="Freeform 438"/>
          <p:cNvSpPr/>
          <p:nvPr/>
        </p:nvSpPr>
        <p:spPr bwMode="auto">
          <a:xfrm>
            <a:off x="0" y="0"/>
            <a:ext cx="1562759" cy="1562759"/>
          </a:xfrm>
          <a:custGeom>
            <a:avLst/>
            <a:gdLst/>
            <a:ahLst/>
            <a:cxnLst/>
            <a:rect l="0" t="0" r="r" b="b"/>
            <a:pathLst>
              <a:path w="4341" h="4341" extrusionOk="0">
                <a:moveTo>
                  <a:pt x="0" y="4030"/>
                </a:moveTo>
                <a:lnTo>
                  <a:pt x="4030" y="0"/>
                </a:lnTo>
                <a:lnTo>
                  <a:pt x="4340" y="0"/>
                </a:lnTo>
                <a:lnTo>
                  <a:pt x="0" y="4340"/>
                </a:lnTo>
                <a:lnTo>
                  <a:pt x="0" y="4030"/>
                </a:lnTo>
                <a:close/>
              </a:path>
            </a:pathLst>
          </a:custGeom>
          <a:solidFill>
            <a:srgbClr val="0080C3"/>
          </a:solidFill>
          <a:ln>
            <a:noFill/>
          </a:ln>
        </p:spPr>
      </p:sp>
      <p:sp>
        <p:nvSpPr>
          <p:cNvPr id="477" name="Freeform 439"/>
          <p:cNvSpPr/>
          <p:nvPr/>
        </p:nvSpPr>
        <p:spPr bwMode="auto">
          <a:xfrm>
            <a:off x="0" y="0"/>
            <a:ext cx="1674360" cy="1674360"/>
          </a:xfrm>
          <a:custGeom>
            <a:avLst/>
            <a:gdLst/>
            <a:ahLst/>
            <a:cxnLst/>
            <a:rect l="0" t="0" r="r" b="b"/>
            <a:pathLst>
              <a:path w="4651" h="4651" extrusionOk="0">
                <a:moveTo>
                  <a:pt x="0" y="4340"/>
                </a:moveTo>
                <a:lnTo>
                  <a:pt x="4340" y="0"/>
                </a:lnTo>
                <a:lnTo>
                  <a:pt x="4650" y="0"/>
                </a:lnTo>
                <a:lnTo>
                  <a:pt x="0" y="4650"/>
                </a:lnTo>
                <a:lnTo>
                  <a:pt x="0" y="4340"/>
                </a:lnTo>
                <a:close/>
              </a:path>
            </a:pathLst>
          </a:custGeom>
          <a:solidFill>
            <a:srgbClr val="0080C3"/>
          </a:solidFill>
          <a:ln>
            <a:noFill/>
          </a:ln>
        </p:spPr>
      </p:sp>
      <p:sp>
        <p:nvSpPr>
          <p:cNvPr id="478" name="Freeform 440"/>
          <p:cNvSpPr/>
          <p:nvPr/>
        </p:nvSpPr>
        <p:spPr bwMode="auto">
          <a:xfrm>
            <a:off x="0" y="0"/>
            <a:ext cx="1785960" cy="1785960"/>
          </a:xfrm>
          <a:custGeom>
            <a:avLst/>
            <a:gdLst/>
            <a:ahLst/>
            <a:cxnLst/>
            <a:rect l="0" t="0" r="r" b="b"/>
            <a:pathLst>
              <a:path w="4961" h="4961" extrusionOk="0">
                <a:moveTo>
                  <a:pt x="0" y="4650"/>
                </a:moveTo>
                <a:lnTo>
                  <a:pt x="4650" y="0"/>
                </a:lnTo>
                <a:lnTo>
                  <a:pt x="4960" y="0"/>
                </a:lnTo>
                <a:lnTo>
                  <a:pt x="0" y="4960"/>
                </a:lnTo>
                <a:lnTo>
                  <a:pt x="0" y="4650"/>
                </a:lnTo>
                <a:close/>
              </a:path>
            </a:pathLst>
          </a:custGeom>
          <a:solidFill>
            <a:srgbClr val="0081C3"/>
          </a:solidFill>
          <a:ln>
            <a:noFill/>
          </a:ln>
        </p:spPr>
      </p:sp>
      <p:sp>
        <p:nvSpPr>
          <p:cNvPr id="479" name="Freeform 441"/>
          <p:cNvSpPr/>
          <p:nvPr/>
        </p:nvSpPr>
        <p:spPr bwMode="auto">
          <a:xfrm>
            <a:off x="0" y="0"/>
            <a:ext cx="1897560" cy="1897560"/>
          </a:xfrm>
          <a:custGeom>
            <a:avLst/>
            <a:gdLst/>
            <a:ahLst/>
            <a:cxnLst/>
            <a:rect l="0" t="0" r="r" b="b"/>
            <a:pathLst>
              <a:path w="5271" h="5271" extrusionOk="0">
                <a:moveTo>
                  <a:pt x="0" y="4960"/>
                </a:moveTo>
                <a:lnTo>
                  <a:pt x="4960" y="0"/>
                </a:lnTo>
                <a:lnTo>
                  <a:pt x="5270" y="0"/>
                </a:lnTo>
                <a:lnTo>
                  <a:pt x="0" y="5270"/>
                </a:lnTo>
                <a:lnTo>
                  <a:pt x="0" y="4960"/>
                </a:lnTo>
                <a:close/>
              </a:path>
            </a:pathLst>
          </a:custGeom>
          <a:solidFill>
            <a:srgbClr val="0082C2"/>
          </a:solidFill>
          <a:ln>
            <a:noFill/>
          </a:ln>
        </p:spPr>
      </p:sp>
      <p:sp>
        <p:nvSpPr>
          <p:cNvPr id="480" name="Freeform 442"/>
          <p:cNvSpPr/>
          <p:nvPr/>
        </p:nvSpPr>
        <p:spPr bwMode="auto">
          <a:xfrm>
            <a:off x="0" y="0"/>
            <a:ext cx="2009160" cy="2009160"/>
          </a:xfrm>
          <a:custGeom>
            <a:avLst/>
            <a:gdLst/>
            <a:ahLst/>
            <a:cxnLst/>
            <a:rect l="0" t="0" r="r" b="b"/>
            <a:pathLst>
              <a:path w="5581" h="5581" extrusionOk="0">
                <a:moveTo>
                  <a:pt x="0" y="5270"/>
                </a:moveTo>
                <a:lnTo>
                  <a:pt x="5270" y="0"/>
                </a:lnTo>
                <a:lnTo>
                  <a:pt x="5580" y="0"/>
                </a:lnTo>
                <a:lnTo>
                  <a:pt x="0" y="5580"/>
                </a:lnTo>
                <a:lnTo>
                  <a:pt x="0" y="5270"/>
                </a:lnTo>
                <a:close/>
              </a:path>
            </a:pathLst>
          </a:custGeom>
          <a:solidFill>
            <a:srgbClr val="0082C2"/>
          </a:solidFill>
          <a:ln>
            <a:noFill/>
          </a:ln>
        </p:spPr>
      </p:sp>
      <p:sp>
        <p:nvSpPr>
          <p:cNvPr id="481" name="Freeform 443"/>
          <p:cNvSpPr/>
          <p:nvPr/>
        </p:nvSpPr>
        <p:spPr bwMode="auto">
          <a:xfrm>
            <a:off x="0" y="0"/>
            <a:ext cx="2120760" cy="2120760"/>
          </a:xfrm>
          <a:custGeom>
            <a:avLst/>
            <a:gdLst/>
            <a:ahLst/>
            <a:cxnLst/>
            <a:rect l="0" t="0" r="r" b="b"/>
            <a:pathLst>
              <a:path w="5891" h="5891" extrusionOk="0">
                <a:moveTo>
                  <a:pt x="0" y="5580"/>
                </a:moveTo>
                <a:lnTo>
                  <a:pt x="5580" y="0"/>
                </a:lnTo>
                <a:lnTo>
                  <a:pt x="5890" y="0"/>
                </a:lnTo>
                <a:lnTo>
                  <a:pt x="0" y="5890"/>
                </a:lnTo>
                <a:lnTo>
                  <a:pt x="0" y="5580"/>
                </a:lnTo>
                <a:close/>
              </a:path>
            </a:pathLst>
          </a:custGeom>
          <a:solidFill>
            <a:srgbClr val="0083C2"/>
          </a:solidFill>
          <a:ln>
            <a:noFill/>
          </a:ln>
        </p:spPr>
      </p:sp>
      <p:sp>
        <p:nvSpPr>
          <p:cNvPr id="482" name="Freeform 444"/>
          <p:cNvSpPr/>
          <p:nvPr/>
        </p:nvSpPr>
        <p:spPr bwMode="auto">
          <a:xfrm>
            <a:off x="0" y="0"/>
            <a:ext cx="2232360" cy="2232360"/>
          </a:xfrm>
          <a:custGeom>
            <a:avLst/>
            <a:gdLst/>
            <a:ahLst/>
            <a:cxnLst/>
            <a:rect l="0" t="0" r="r" b="b"/>
            <a:pathLst>
              <a:path w="6201" h="6201" extrusionOk="0">
                <a:moveTo>
                  <a:pt x="0" y="5890"/>
                </a:moveTo>
                <a:lnTo>
                  <a:pt x="5890" y="0"/>
                </a:lnTo>
                <a:lnTo>
                  <a:pt x="6200" y="0"/>
                </a:lnTo>
                <a:lnTo>
                  <a:pt x="0" y="6200"/>
                </a:lnTo>
                <a:lnTo>
                  <a:pt x="0" y="5890"/>
                </a:lnTo>
                <a:close/>
              </a:path>
            </a:pathLst>
          </a:custGeom>
          <a:solidFill>
            <a:srgbClr val="0083C1"/>
          </a:solidFill>
          <a:ln>
            <a:noFill/>
          </a:ln>
        </p:spPr>
      </p:sp>
      <p:sp>
        <p:nvSpPr>
          <p:cNvPr id="483" name="Freeform 445"/>
          <p:cNvSpPr/>
          <p:nvPr/>
        </p:nvSpPr>
        <p:spPr bwMode="auto">
          <a:xfrm>
            <a:off x="0" y="0"/>
            <a:ext cx="2343960" cy="2343960"/>
          </a:xfrm>
          <a:custGeom>
            <a:avLst/>
            <a:gdLst/>
            <a:ahLst/>
            <a:cxnLst/>
            <a:rect l="0" t="0" r="r" b="b"/>
            <a:pathLst>
              <a:path w="6511" h="6511" extrusionOk="0">
                <a:moveTo>
                  <a:pt x="0" y="6200"/>
                </a:moveTo>
                <a:lnTo>
                  <a:pt x="6200" y="0"/>
                </a:lnTo>
                <a:lnTo>
                  <a:pt x="6510" y="0"/>
                </a:lnTo>
                <a:lnTo>
                  <a:pt x="0" y="6510"/>
                </a:lnTo>
                <a:lnTo>
                  <a:pt x="0" y="6200"/>
                </a:lnTo>
                <a:close/>
              </a:path>
            </a:pathLst>
          </a:custGeom>
          <a:solidFill>
            <a:srgbClr val="0084C1"/>
          </a:solidFill>
          <a:ln>
            <a:noFill/>
          </a:ln>
        </p:spPr>
      </p:sp>
      <p:sp>
        <p:nvSpPr>
          <p:cNvPr id="484" name="Freeform 446"/>
          <p:cNvSpPr/>
          <p:nvPr/>
        </p:nvSpPr>
        <p:spPr bwMode="auto">
          <a:xfrm>
            <a:off x="0" y="0"/>
            <a:ext cx="2455560" cy="2455560"/>
          </a:xfrm>
          <a:custGeom>
            <a:avLst/>
            <a:gdLst/>
            <a:ahLst/>
            <a:cxnLst/>
            <a:rect l="0" t="0" r="r" b="b"/>
            <a:pathLst>
              <a:path w="6821" h="6821" extrusionOk="0">
                <a:moveTo>
                  <a:pt x="0" y="6510"/>
                </a:moveTo>
                <a:lnTo>
                  <a:pt x="6510" y="0"/>
                </a:lnTo>
                <a:lnTo>
                  <a:pt x="6820" y="0"/>
                </a:lnTo>
                <a:lnTo>
                  <a:pt x="0" y="6820"/>
                </a:lnTo>
                <a:lnTo>
                  <a:pt x="0" y="6510"/>
                </a:lnTo>
                <a:close/>
              </a:path>
            </a:pathLst>
          </a:custGeom>
          <a:solidFill>
            <a:srgbClr val="0084C1"/>
          </a:solidFill>
          <a:ln>
            <a:noFill/>
          </a:ln>
        </p:spPr>
      </p:sp>
      <p:sp>
        <p:nvSpPr>
          <p:cNvPr id="485" name="Freeform 447"/>
          <p:cNvSpPr/>
          <p:nvPr/>
        </p:nvSpPr>
        <p:spPr bwMode="auto">
          <a:xfrm>
            <a:off x="0" y="0"/>
            <a:ext cx="2567160" cy="2567160"/>
          </a:xfrm>
          <a:custGeom>
            <a:avLst/>
            <a:gdLst/>
            <a:ahLst/>
            <a:cxnLst/>
            <a:rect l="0" t="0" r="r" b="b"/>
            <a:pathLst>
              <a:path w="7131" h="7131" extrusionOk="0">
                <a:moveTo>
                  <a:pt x="0" y="6820"/>
                </a:moveTo>
                <a:lnTo>
                  <a:pt x="6820" y="0"/>
                </a:lnTo>
                <a:lnTo>
                  <a:pt x="7130" y="0"/>
                </a:lnTo>
                <a:lnTo>
                  <a:pt x="0" y="7130"/>
                </a:lnTo>
                <a:lnTo>
                  <a:pt x="0" y="6820"/>
                </a:lnTo>
                <a:close/>
              </a:path>
            </a:pathLst>
          </a:custGeom>
          <a:solidFill>
            <a:srgbClr val="0085C0"/>
          </a:solidFill>
          <a:ln>
            <a:noFill/>
          </a:ln>
        </p:spPr>
      </p:sp>
      <p:sp>
        <p:nvSpPr>
          <p:cNvPr id="486" name="Freeform 448"/>
          <p:cNvSpPr/>
          <p:nvPr/>
        </p:nvSpPr>
        <p:spPr bwMode="auto">
          <a:xfrm>
            <a:off x="0" y="0"/>
            <a:ext cx="2678760" cy="2678760"/>
          </a:xfrm>
          <a:custGeom>
            <a:avLst/>
            <a:gdLst/>
            <a:ahLst/>
            <a:cxnLst/>
            <a:rect l="0" t="0" r="r" b="b"/>
            <a:pathLst>
              <a:path w="7441" h="7441" extrusionOk="0">
                <a:moveTo>
                  <a:pt x="0" y="7130"/>
                </a:moveTo>
                <a:lnTo>
                  <a:pt x="7130" y="0"/>
                </a:lnTo>
                <a:lnTo>
                  <a:pt x="7440" y="0"/>
                </a:lnTo>
                <a:lnTo>
                  <a:pt x="0" y="7440"/>
                </a:lnTo>
                <a:lnTo>
                  <a:pt x="0" y="7130"/>
                </a:lnTo>
                <a:close/>
              </a:path>
            </a:pathLst>
          </a:custGeom>
          <a:solidFill>
            <a:srgbClr val="0086C0"/>
          </a:solidFill>
          <a:ln>
            <a:noFill/>
          </a:ln>
        </p:spPr>
      </p:sp>
      <p:sp>
        <p:nvSpPr>
          <p:cNvPr id="487" name="Freeform 449"/>
          <p:cNvSpPr/>
          <p:nvPr/>
        </p:nvSpPr>
        <p:spPr bwMode="auto">
          <a:xfrm>
            <a:off x="0" y="0"/>
            <a:ext cx="2790360" cy="2790360"/>
          </a:xfrm>
          <a:custGeom>
            <a:avLst/>
            <a:gdLst/>
            <a:ahLst/>
            <a:cxnLst/>
            <a:rect l="0" t="0" r="r" b="b"/>
            <a:pathLst>
              <a:path w="7751" h="7751" extrusionOk="0">
                <a:moveTo>
                  <a:pt x="0" y="7440"/>
                </a:moveTo>
                <a:lnTo>
                  <a:pt x="7440" y="0"/>
                </a:lnTo>
                <a:lnTo>
                  <a:pt x="7750" y="0"/>
                </a:lnTo>
                <a:lnTo>
                  <a:pt x="0" y="7750"/>
                </a:lnTo>
                <a:lnTo>
                  <a:pt x="0" y="7440"/>
                </a:lnTo>
                <a:close/>
              </a:path>
            </a:pathLst>
          </a:custGeom>
          <a:solidFill>
            <a:srgbClr val="0086C0"/>
          </a:solidFill>
          <a:ln>
            <a:noFill/>
          </a:ln>
        </p:spPr>
      </p:sp>
      <p:sp>
        <p:nvSpPr>
          <p:cNvPr id="488" name="Freeform 450"/>
          <p:cNvSpPr/>
          <p:nvPr/>
        </p:nvSpPr>
        <p:spPr bwMode="auto">
          <a:xfrm>
            <a:off x="0" y="0"/>
            <a:ext cx="2901960" cy="2901960"/>
          </a:xfrm>
          <a:custGeom>
            <a:avLst/>
            <a:gdLst/>
            <a:ahLst/>
            <a:cxnLst/>
            <a:rect l="0" t="0" r="r" b="b"/>
            <a:pathLst>
              <a:path w="8061" h="8061" extrusionOk="0">
                <a:moveTo>
                  <a:pt x="0" y="7750"/>
                </a:moveTo>
                <a:lnTo>
                  <a:pt x="7750" y="0"/>
                </a:lnTo>
                <a:lnTo>
                  <a:pt x="8060" y="0"/>
                </a:lnTo>
                <a:lnTo>
                  <a:pt x="0" y="8060"/>
                </a:lnTo>
                <a:lnTo>
                  <a:pt x="0" y="7750"/>
                </a:lnTo>
                <a:close/>
              </a:path>
            </a:pathLst>
          </a:custGeom>
          <a:solidFill>
            <a:srgbClr val="0087BF"/>
          </a:solidFill>
          <a:ln>
            <a:noFill/>
          </a:ln>
        </p:spPr>
      </p:sp>
      <p:sp>
        <p:nvSpPr>
          <p:cNvPr id="489" name="Freeform 451"/>
          <p:cNvSpPr/>
          <p:nvPr/>
        </p:nvSpPr>
        <p:spPr bwMode="auto">
          <a:xfrm>
            <a:off x="0" y="0"/>
            <a:ext cx="3013560" cy="3013560"/>
          </a:xfrm>
          <a:custGeom>
            <a:avLst/>
            <a:gdLst/>
            <a:ahLst/>
            <a:cxnLst/>
            <a:rect l="0" t="0" r="r" b="b"/>
            <a:pathLst>
              <a:path w="8371" h="8371" extrusionOk="0">
                <a:moveTo>
                  <a:pt x="0" y="8060"/>
                </a:moveTo>
                <a:lnTo>
                  <a:pt x="8060" y="0"/>
                </a:lnTo>
                <a:lnTo>
                  <a:pt x="8370" y="0"/>
                </a:lnTo>
                <a:lnTo>
                  <a:pt x="0" y="8370"/>
                </a:lnTo>
                <a:lnTo>
                  <a:pt x="0" y="8060"/>
                </a:lnTo>
                <a:close/>
              </a:path>
            </a:pathLst>
          </a:custGeom>
          <a:solidFill>
            <a:srgbClr val="0087BF"/>
          </a:solidFill>
          <a:ln>
            <a:noFill/>
          </a:ln>
        </p:spPr>
      </p:sp>
      <p:sp>
        <p:nvSpPr>
          <p:cNvPr id="490" name="Freeform 452"/>
          <p:cNvSpPr/>
          <p:nvPr/>
        </p:nvSpPr>
        <p:spPr bwMode="auto">
          <a:xfrm>
            <a:off x="0" y="0"/>
            <a:ext cx="3125160" cy="3125160"/>
          </a:xfrm>
          <a:custGeom>
            <a:avLst/>
            <a:gdLst/>
            <a:ahLst/>
            <a:cxnLst/>
            <a:rect l="0" t="0" r="r" b="b"/>
            <a:pathLst>
              <a:path w="8681" h="8681" extrusionOk="0">
                <a:moveTo>
                  <a:pt x="0" y="8370"/>
                </a:moveTo>
                <a:lnTo>
                  <a:pt x="8370" y="0"/>
                </a:lnTo>
                <a:lnTo>
                  <a:pt x="8680" y="0"/>
                </a:lnTo>
                <a:lnTo>
                  <a:pt x="0" y="8680"/>
                </a:lnTo>
                <a:lnTo>
                  <a:pt x="0" y="8370"/>
                </a:lnTo>
                <a:close/>
              </a:path>
            </a:pathLst>
          </a:custGeom>
          <a:solidFill>
            <a:srgbClr val="0088BF"/>
          </a:solidFill>
          <a:ln>
            <a:noFill/>
          </a:ln>
        </p:spPr>
      </p:sp>
      <p:sp>
        <p:nvSpPr>
          <p:cNvPr id="491" name="Freeform 453"/>
          <p:cNvSpPr/>
          <p:nvPr/>
        </p:nvSpPr>
        <p:spPr bwMode="auto">
          <a:xfrm>
            <a:off x="0" y="0"/>
            <a:ext cx="3236760" cy="3236760"/>
          </a:xfrm>
          <a:custGeom>
            <a:avLst/>
            <a:gdLst/>
            <a:ahLst/>
            <a:cxnLst/>
            <a:rect l="0" t="0" r="r" b="b"/>
            <a:pathLst>
              <a:path w="8991" h="8991" extrusionOk="0">
                <a:moveTo>
                  <a:pt x="0" y="8680"/>
                </a:moveTo>
                <a:lnTo>
                  <a:pt x="8680" y="0"/>
                </a:lnTo>
                <a:lnTo>
                  <a:pt x="8990" y="0"/>
                </a:lnTo>
                <a:lnTo>
                  <a:pt x="0" y="8990"/>
                </a:lnTo>
                <a:lnTo>
                  <a:pt x="0" y="8680"/>
                </a:lnTo>
                <a:close/>
              </a:path>
            </a:pathLst>
          </a:custGeom>
          <a:solidFill>
            <a:srgbClr val="0088BE"/>
          </a:solidFill>
          <a:ln>
            <a:noFill/>
          </a:ln>
        </p:spPr>
      </p:sp>
      <p:sp>
        <p:nvSpPr>
          <p:cNvPr id="492" name="Freeform 454"/>
          <p:cNvSpPr/>
          <p:nvPr/>
        </p:nvSpPr>
        <p:spPr bwMode="auto">
          <a:xfrm>
            <a:off x="0" y="0"/>
            <a:ext cx="3348360" cy="3348360"/>
          </a:xfrm>
          <a:custGeom>
            <a:avLst/>
            <a:gdLst/>
            <a:ahLst/>
            <a:cxnLst/>
            <a:rect l="0" t="0" r="r" b="b"/>
            <a:pathLst>
              <a:path w="9301" h="9301" extrusionOk="0">
                <a:moveTo>
                  <a:pt x="0" y="8990"/>
                </a:moveTo>
                <a:lnTo>
                  <a:pt x="8990" y="0"/>
                </a:lnTo>
                <a:lnTo>
                  <a:pt x="9300" y="0"/>
                </a:lnTo>
                <a:lnTo>
                  <a:pt x="0" y="9300"/>
                </a:lnTo>
                <a:lnTo>
                  <a:pt x="0" y="8990"/>
                </a:lnTo>
                <a:close/>
              </a:path>
            </a:pathLst>
          </a:custGeom>
          <a:solidFill>
            <a:srgbClr val="0089BE"/>
          </a:solidFill>
          <a:ln>
            <a:noFill/>
          </a:ln>
        </p:spPr>
      </p:sp>
      <p:sp>
        <p:nvSpPr>
          <p:cNvPr id="493" name="Freeform 455"/>
          <p:cNvSpPr/>
          <p:nvPr/>
        </p:nvSpPr>
        <p:spPr bwMode="auto">
          <a:xfrm>
            <a:off x="0" y="0"/>
            <a:ext cx="3459960" cy="3459960"/>
          </a:xfrm>
          <a:custGeom>
            <a:avLst/>
            <a:gdLst/>
            <a:ahLst/>
            <a:cxnLst/>
            <a:rect l="0" t="0" r="r" b="b"/>
            <a:pathLst>
              <a:path w="9611" h="9611" extrusionOk="0">
                <a:moveTo>
                  <a:pt x="0" y="9300"/>
                </a:moveTo>
                <a:lnTo>
                  <a:pt x="9300" y="0"/>
                </a:lnTo>
                <a:lnTo>
                  <a:pt x="9610" y="0"/>
                </a:lnTo>
                <a:lnTo>
                  <a:pt x="0" y="9610"/>
                </a:lnTo>
                <a:lnTo>
                  <a:pt x="0" y="9300"/>
                </a:lnTo>
                <a:close/>
              </a:path>
            </a:pathLst>
          </a:custGeom>
          <a:solidFill>
            <a:srgbClr val="008ABE"/>
          </a:solidFill>
          <a:ln>
            <a:noFill/>
          </a:ln>
        </p:spPr>
      </p:sp>
      <p:sp>
        <p:nvSpPr>
          <p:cNvPr id="494" name="Freeform 456"/>
          <p:cNvSpPr/>
          <p:nvPr/>
        </p:nvSpPr>
        <p:spPr bwMode="auto">
          <a:xfrm>
            <a:off x="0" y="0"/>
            <a:ext cx="3571560" cy="3571560"/>
          </a:xfrm>
          <a:custGeom>
            <a:avLst/>
            <a:gdLst/>
            <a:ahLst/>
            <a:cxnLst/>
            <a:rect l="0" t="0" r="r" b="b"/>
            <a:pathLst>
              <a:path w="9921" h="9921" extrusionOk="0">
                <a:moveTo>
                  <a:pt x="0" y="9610"/>
                </a:moveTo>
                <a:lnTo>
                  <a:pt x="9610" y="0"/>
                </a:lnTo>
                <a:lnTo>
                  <a:pt x="9920" y="0"/>
                </a:lnTo>
                <a:lnTo>
                  <a:pt x="0" y="9920"/>
                </a:lnTo>
                <a:lnTo>
                  <a:pt x="0" y="9610"/>
                </a:lnTo>
                <a:close/>
              </a:path>
            </a:pathLst>
          </a:custGeom>
          <a:solidFill>
            <a:srgbClr val="008ABD"/>
          </a:solidFill>
          <a:ln>
            <a:noFill/>
          </a:ln>
        </p:spPr>
      </p:sp>
      <p:sp>
        <p:nvSpPr>
          <p:cNvPr id="495" name="Freeform 457"/>
          <p:cNvSpPr/>
          <p:nvPr/>
        </p:nvSpPr>
        <p:spPr bwMode="auto">
          <a:xfrm>
            <a:off x="0" y="0"/>
            <a:ext cx="3683160" cy="3683160"/>
          </a:xfrm>
          <a:custGeom>
            <a:avLst/>
            <a:gdLst/>
            <a:ahLst/>
            <a:cxnLst/>
            <a:rect l="0" t="0" r="r" b="b"/>
            <a:pathLst>
              <a:path w="10231" h="10231" extrusionOk="0">
                <a:moveTo>
                  <a:pt x="0" y="9920"/>
                </a:moveTo>
                <a:lnTo>
                  <a:pt x="9920" y="0"/>
                </a:lnTo>
                <a:lnTo>
                  <a:pt x="10230" y="0"/>
                </a:lnTo>
                <a:lnTo>
                  <a:pt x="0" y="10230"/>
                </a:lnTo>
                <a:lnTo>
                  <a:pt x="0" y="9920"/>
                </a:lnTo>
                <a:close/>
              </a:path>
            </a:pathLst>
          </a:custGeom>
          <a:solidFill>
            <a:srgbClr val="008BBD"/>
          </a:solidFill>
          <a:ln>
            <a:noFill/>
          </a:ln>
        </p:spPr>
      </p:sp>
      <p:sp>
        <p:nvSpPr>
          <p:cNvPr id="497" name="Freeform 459"/>
          <p:cNvSpPr/>
          <p:nvPr/>
        </p:nvSpPr>
        <p:spPr bwMode="auto">
          <a:xfrm>
            <a:off x="0" y="0"/>
            <a:ext cx="3906360" cy="3906360"/>
          </a:xfrm>
          <a:custGeom>
            <a:avLst/>
            <a:gdLst/>
            <a:ahLst/>
            <a:cxnLst/>
            <a:rect l="0" t="0" r="r" b="b"/>
            <a:pathLst>
              <a:path w="10851" h="10851" extrusionOk="0">
                <a:moveTo>
                  <a:pt x="0" y="10540"/>
                </a:moveTo>
                <a:lnTo>
                  <a:pt x="10540" y="0"/>
                </a:lnTo>
                <a:lnTo>
                  <a:pt x="10850" y="0"/>
                </a:lnTo>
                <a:lnTo>
                  <a:pt x="0" y="10850"/>
                </a:lnTo>
                <a:lnTo>
                  <a:pt x="0" y="10540"/>
                </a:lnTo>
                <a:close/>
              </a:path>
            </a:pathLst>
          </a:custGeom>
          <a:solidFill>
            <a:srgbClr val="008CBC"/>
          </a:solidFill>
          <a:ln>
            <a:noFill/>
          </a:ln>
        </p:spPr>
      </p:sp>
      <p:sp>
        <p:nvSpPr>
          <p:cNvPr id="498" name="Freeform 460"/>
          <p:cNvSpPr/>
          <p:nvPr/>
        </p:nvSpPr>
        <p:spPr bwMode="auto">
          <a:xfrm>
            <a:off x="0" y="0"/>
            <a:ext cx="4017960" cy="4017960"/>
          </a:xfrm>
          <a:custGeom>
            <a:avLst/>
            <a:gdLst/>
            <a:ahLst/>
            <a:cxnLst/>
            <a:rect l="0" t="0" r="r" b="b"/>
            <a:pathLst>
              <a:path w="11161" h="11161" extrusionOk="0">
                <a:moveTo>
                  <a:pt x="0" y="10850"/>
                </a:moveTo>
                <a:lnTo>
                  <a:pt x="10850" y="0"/>
                </a:lnTo>
                <a:lnTo>
                  <a:pt x="11160" y="0"/>
                </a:lnTo>
                <a:lnTo>
                  <a:pt x="0" y="11160"/>
                </a:lnTo>
                <a:lnTo>
                  <a:pt x="0" y="10850"/>
                </a:lnTo>
                <a:close/>
              </a:path>
            </a:pathLst>
          </a:custGeom>
          <a:solidFill>
            <a:srgbClr val="008DBC"/>
          </a:solidFill>
          <a:ln>
            <a:noFill/>
          </a:ln>
        </p:spPr>
      </p:sp>
      <p:sp>
        <p:nvSpPr>
          <p:cNvPr id="499" name="Freeform 461"/>
          <p:cNvSpPr/>
          <p:nvPr/>
        </p:nvSpPr>
        <p:spPr bwMode="auto">
          <a:xfrm>
            <a:off x="0" y="0"/>
            <a:ext cx="4129560" cy="4129560"/>
          </a:xfrm>
          <a:custGeom>
            <a:avLst/>
            <a:gdLst/>
            <a:ahLst/>
            <a:cxnLst/>
            <a:rect l="0" t="0" r="r" b="b"/>
            <a:pathLst>
              <a:path w="11471" h="11471" extrusionOk="0">
                <a:moveTo>
                  <a:pt x="0" y="11160"/>
                </a:moveTo>
                <a:lnTo>
                  <a:pt x="11160" y="0"/>
                </a:lnTo>
                <a:lnTo>
                  <a:pt x="11470" y="0"/>
                </a:lnTo>
                <a:lnTo>
                  <a:pt x="0" y="11470"/>
                </a:lnTo>
                <a:lnTo>
                  <a:pt x="0" y="11160"/>
                </a:lnTo>
                <a:close/>
              </a:path>
            </a:pathLst>
          </a:custGeom>
          <a:solidFill>
            <a:srgbClr val="008DBC"/>
          </a:solidFill>
          <a:ln>
            <a:noFill/>
          </a:ln>
        </p:spPr>
      </p:sp>
      <p:sp>
        <p:nvSpPr>
          <p:cNvPr id="500" name="Freeform 462"/>
          <p:cNvSpPr/>
          <p:nvPr/>
        </p:nvSpPr>
        <p:spPr bwMode="auto">
          <a:xfrm>
            <a:off x="0" y="0"/>
            <a:ext cx="4241160" cy="4241160"/>
          </a:xfrm>
          <a:custGeom>
            <a:avLst/>
            <a:gdLst/>
            <a:ahLst/>
            <a:cxnLst/>
            <a:rect l="0" t="0" r="r" b="b"/>
            <a:pathLst>
              <a:path w="11781" h="11781" extrusionOk="0">
                <a:moveTo>
                  <a:pt x="0" y="11470"/>
                </a:moveTo>
                <a:lnTo>
                  <a:pt x="11470" y="0"/>
                </a:lnTo>
                <a:lnTo>
                  <a:pt x="11780" y="0"/>
                </a:lnTo>
                <a:lnTo>
                  <a:pt x="0" y="11780"/>
                </a:lnTo>
                <a:lnTo>
                  <a:pt x="0" y="11470"/>
                </a:lnTo>
                <a:close/>
              </a:path>
            </a:pathLst>
          </a:custGeom>
          <a:solidFill>
            <a:srgbClr val="008EBC"/>
          </a:solidFill>
          <a:ln>
            <a:noFill/>
          </a:ln>
        </p:spPr>
      </p:sp>
      <p:sp>
        <p:nvSpPr>
          <p:cNvPr id="501" name="Freeform 463"/>
          <p:cNvSpPr/>
          <p:nvPr/>
        </p:nvSpPr>
        <p:spPr bwMode="auto">
          <a:xfrm>
            <a:off x="0" y="0"/>
            <a:ext cx="4352760" cy="4352760"/>
          </a:xfrm>
          <a:custGeom>
            <a:avLst/>
            <a:gdLst/>
            <a:ahLst/>
            <a:cxnLst/>
            <a:rect l="0" t="0" r="r" b="b"/>
            <a:pathLst>
              <a:path w="12091" h="12091" extrusionOk="0">
                <a:moveTo>
                  <a:pt x="0" y="11780"/>
                </a:moveTo>
                <a:lnTo>
                  <a:pt x="11780" y="0"/>
                </a:lnTo>
                <a:lnTo>
                  <a:pt x="12090" y="0"/>
                </a:lnTo>
                <a:lnTo>
                  <a:pt x="0" y="12090"/>
                </a:lnTo>
                <a:lnTo>
                  <a:pt x="0" y="11780"/>
                </a:lnTo>
                <a:close/>
              </a:path>
            </a:pathLst>
          </a:custGeom>
          <a:solidFill>
            <a:srgbClr val="008EBB"/>
          </a:solidFill>
          <a:ln>
            <a:noFill/>
          </a:ln>
        </p:spPr>
      </p:sp>
      <p:sp>
        <p:nvSpPr>
          <p:cNvPr id="502" name="Freeform 464"/>
          <p:cNvSpPr/>
          <p:nvPr/>
        </p:nvSpPr>
        <p:spPr bwMode="auto">
          <a:xfrm>
            <a:off x="0" y="0"/>
            <a:ext cx="4464360" cy="4464360"/>
          </a:xfrm>
          <a:custGeom>
            <a:avLst/>
            <a:gdLst/>
            <a:ahLst/>
            <a:cxnLst/>
            <a:rect l="0" t="0" r="r" b="b"/>
            <a:pathLst>
              <a:path w="12401" h="12401" extrusionOk="0">
                <a:moveTo>
                  <a:pt x="0" y="12090"/>
                </a:moveTo>
                <a:lnTo>
                  <a:pt x="12090" y="0"/>
                </a:lnTo>
                <a:lnTo>
                  <a:pt x="12400" y="0"/>
                </a:lnTo>
                <a:lnTo>
                  <a:pt x="0" y="12400"/>
                </a:lnTo>
                <a:lnTo>
                  <a:pt x="0" y="12090"/>
                </a:lnTo>
                <a:close/>
              </a:path>
            </a:pathLst>
          </a:custGeom>
          <a:solidFill>
            <a:srgbClr val="008FBB"/>
          </a:solidFill>
          <a:ln>
            <a:noFill/>
          </a:ln>
        </p:spPr>
      </p:sp>
      <p:sp>
        <p:nvSpPr>
          <p:cNvPr id="503" name="Freeform 465"/>
          <p:cNvSpPr/>
          <p:nvPr/>
        </p:nvSpPr>
        <p:spPr bwMode="auto">
          <a:xfrm>
            <a:off x="0" y="0"/>
            <a:ext cx="4575960" cy="4575960"/>
          </a:xfrm>
          <a:custGeom>
            <a:avLst/>
            <a:gdLst/>
            <a:ahLst/>
            <a:cxnLst/>
            <a:rect l="0" t="0" r="r" b="b"/>
            <a:pathLst>
              <a:path w="12711" h="12711" extrusionOk="0">
                <a:moveTo>
                  <a:pt x="0" y="12400"/>
                </a:moveTo>
                <a:lnTo>
                  <a:pt x="12400" y="0"/>
                </a:lnTo>
                <a:lnTo>
                  <a:pt x="12710" y="0"/>
                </a:lnTo>
                <a:lnTo>
                  <a:pt x="0" y="12710"/>
                </a:lnTo>
                <a:lnTo>
                  <a:pt x="0" y="12400"/>
                </a:lnTo>
                <a:close/>
              </a:path>
            </a:pathLst>
          </a:custGeom>
          <a:solidFill>
            <a:srgbClr val="0090BB"/>
          </a:solidFill>
          <a:ln>
            <a:noFill/>
          </a:ln>
        </p:spPr>
      </p:sp>
      <p:sp>
        <p:nvSpPr>
          <p:cNvPr id="504" name="Freeform 466"/>
          <p:cNvSpPr/>
          <p:nvPr/>
        </p:nvSpPr>
        <p:spPr bwMode="auto">
          <a:xfrm>
            <a:off x="0" y="0"/>
            <a:ext cx="4687560" cy="4687560"/>
          </a:xfrm>
          <a:custGeom>
            <a:avLst/>
            <a:gdLst/>
            <a:ahLst/>
            <a:cxnLst/>
            <a:rect l="0" t="0" r="r" b="b"/>
            <a:pathLst>
              <a:path w="13021" h="13021" extrusionOk="0">
                <a:moveTo>
                  <a:pt x="0" y="12710"/>
                </a:moveTo>
                <a:lnTo>
                  <a:pt x="12710" y="0"/>
                </a:lnTo>
                <a:lnTo>
                  <a:pt x="13020" y="0"/>
                </a:lnTo>
                <a:lnTo>
                  <a:pt x="0" y="13020"/>
                </a:lnTo>
                <a:lnTo>
                  <a:pt x="0" y="12710"/>
                </a:lnTo>
                <a:close/>
              </a:path>
            </a:pathLst>
          </a:custGeom>
          <a:solidFill>
            <a:srgbClr val="0090BA"/>
          </a:solidFill>
          <a:ln>
            <a:noFill/>
          </a:ln>
        </p:spPr>
      </p:sp>
      <p:sp>
        <p:nvSpPr>
          <p:cNvPr id="505" name="Freeform 467"/>
          <p:cNvSpPr/>
          <p:nvPr/>
        </p:nvSpPr>
        <p:spPr bwMode="auto">
          <a:xfrm>
            <a:off x="0" y="0"/>
            <a:ext cx="4799160" cy="4799160"/>
          </a:xfrm>
          <a:custGeom>
            <a:avLst/>
            <a:gdLst/>
            <a:ahLst/>
            <a:cxnLst/>
            <a:rect l="0" t="0" r="r" b="b"/>
            <a:pathLst>
              <a:path w="13331" h="13331" extrusionOk="0">
                <a:moveTo>
                  <a:pt x="0" y="13020"/>
                </a:moveTo>
                <a:lnTo>
                  <a:pt x="13020" y="0"/>
                </a:lnTo>
                <a:lnTo>
                  <a:pt x="13330" y="0"/>
                </a:lnTo>
                <a:lnTo>
                  <a:pt x="0" y="13330"/>
                </a:lnTo>
                <a:lnTo>
                  <a:pt x="0" y="13020"/>
                </a:lnTo>
                <a:close/>
              </a:path>
            </a:pathLst>
          </a:custGeom>
          <a:solidFill>
            <a:srgbClr val="0091BA"/>
          </a:solidFill>
          <a:ln>
            <a:noFill/>
          </a:ln>
        </p:spPr>
      </p:sp>
      <p:sp>
        <p:nvSpPr>
          <p:cNvPr id="506" name="Freeform 468"/>
          <p:cNvSpPr/>
          <p:nvPr/>
        </p:nvSpPr>
        <p:spPr bwMode="auto">
          <a:xfrm>
            <a:off x="0" y="0"/>
            <a:ext cx="4910760" cy="4910760"/>
          </a:xfrm>
          <a:custGeom>
            <a:avLst/>
            <a:gdLst/>
            <a:ahLst/>
            <a:cxnLst/>
            <a:rect l="0" t="0" r="r" b="b"/>
            <a:pathLst>
              <a:path w="13641" h="13641" extrusionOk="0">
                <a:moveTo>
                  <a:pt x="0" y="13330"/>
                </a:moveTo>
                <a:lnTo>
                  <a:pt x="13330" y="0"/>
                </a:lnTo>
                <a:lnTo>
                  <a:pt x="13640" y="0"/>
                </a:lnTo>
                <a:lnTo>
                  <a:pt x="0" y="13640"/>
                </a:lnTo>
                <a:lnTo>
                  <a:pt x="0" y="13330"/>
                </a:lnTo>
                <a:close/>
              </a:path>
            </a:pathLst>
          </a:custGeom>
          <a:solidFill>
            <a:srgbClr val="0091BA"/>
          </a:solidFill>
          <a:ln>
            <a:noFill/>
          </a:ln>
        </p:spPr>
      </p:sp>
      <p:sp>
        <p:nvSpPr>
          <p:cNvPr id="507" name="Freeform 469"/>
          <p:cNvSpPr/>
          <p:nvPr/>
        </p:nvSpPr>
        <p:spPr bwMode="auto">
          <a:xfrm>
            <a:off x="0" y="0"/>
            <a:ext cx="5022360" cy="5022360"/>
          </a:xfrm>
          <a:custGeom>
            <a:avLst/>
            <a:gdLst/>
            <a:ahLst/>
            <a:cxnLst/>
            <a:rect l="0" t="0" r="r" b="b"/>
            <a:pathLst>
              <a:path w="13951" h="13951" extrusionOk="0">
                <a:moveTo>
                  <a:pt x="0" y="13640"/>
                </a:moveTo>
                <a:lnTo>
                  <a:pt x="13640" y="0"/>
                </a:lnTo>
                <a:lnTo>
                  <a:pt x="13950" y="0"/>
                </a:lnTo>
                <a:lnTo>
                  <a:pt x="0" y="13950"/>
                </a:lnTo>
                <a:lnTo>
                  <a:pt x="0" y="13640"/>
                </a:lnTo>
                <a:close/>
              </a:path>
            </a:pathLst>
          </a:custGeom>
          <a:solidFill>
            <a:srgbClr val="0092B9"/>
          </a:solidFill>
          <a:ln>
            <a:noFill/>
          </a:ln>
        </p:spPr>
      </p:sp>
      <p:sp>
        <p:nvSpPr>
          <p:cNvPr id="508" name="Freeform 470"/>
          <p:cNvSpPr/>
          <p:nvPr/>
        </p:nvSpPr>
        <p:spPr bwMode="auto">
          <a:xfrm>
            <a:off x="0" y="0"/>
            <a:ext cx="5133960" cy="5133960"/>
          </a:xfrm>
          <a:custGeom>
            <a:avLst/>
            <a:gdLst/>
            <a:ahLst/>
            <a:cxnLst/>
            <a:rect l="0" t="0" r="r" b="b"/>
            <a:pathLst>
              <a:path w="14261" h="14261" extrusionOk="0">
                <a:moveTo>
                  <a:pt x="0" y="13950"/>
                </a:moveTo>
                <a:lnTo>
                  <a:pt x="13950" y="0"/>
                </a:lnTo>
                <a:lnTo>
                  <a:pt x="14260" y="0"/>
                </a:lnTo>
                <a:lnTo>
                  <a:pt x="0" y="14260"/>
                </a:lnTo>
                <a:lnTo>
                  <a:pt x="0" y="13950"/>
                </a:lnTo>
                <a:close/>
              </a:path>
            </a:pathLst>
          </a:custGeom>
          <a:solidFill>
            <a:srgbClr val="0093B9"/>
          </a:solidFill>
          <a:ln>
            <a:noFill/>
          </a:ln>
        </p:spPr>
      </p:sp>
      <p:sp>
        <p:nvSpPr>
          <p:cNvPr id="509" name="Freeform 471"/>
          <p:cNvSpPr/>
          <p:nvPr/>
        </p:nvSpPr>
        <p:spPr bwMode="auto">
          <a:xfrm>
            <a:off x="0" y="0"/>
            <a:ext cx="5141160" cy="5141160"/>
          </a:xfrm>
          <a:custGeom>
            <a:avLst/>
            <a:gdLst/>
            <a:ahLst/>
            <a:cxnLst/>
            <a:rect l="0" t="0" r="r" b="b"/>
            <a:pathLst>
              <a:path w="14281" h="14281" extrusionOk="0">
                <a:moveTo>
                  <a:pt x="0" y="14260"/>
                </a:moveTo>
                <a:lnTo>
                  <a:pt x="14260" y="0"/>
                </a:lnTo>
                <a:lnTo>
                  <a:pt x="14280" y="0"/>
                </a:lnTo>
                <a:lnTo>
                  <a:pt x="0" y="14280"/>
                </a:lnTo>
                <a:lnTo>
                  <a:pt x="0" y="14260"/>
                </a:lnTo>
                <a:close/>
              </a:path>
            </a:pathLst>
          </a:custGeom>
          <a:solidFill>
            <a:srgbClr val="0093B9"/>
          </a:solidFill>
          <a:ln>
            <a:noFill/>
          </a:ln>
        </p:spPr>
      </p:sp>
      <p:sp>
        <p:nvSpPr>
          <p:cNvPr id="510" name="Freeform 472"/>
          <p:cNvSpPr/>
          <p:nvPr/>
        </p:nvSpPr>
        <p:spPr bwMode="auto">
          <a:xfrm>
            <a:off x="0" y="0"/>
            <a:ext cx="5245560" cy="5141160"/>
          </a:xfrm>
          <a:custGeom>
            <a:avLst/>
            <a:gdLst/>
            <a:ahLst/>
            <a:cxnLst/>
            <a:rect l="0" t="0" r="r" b="b"/>
            <a:pathLst>
              <a:path w="14571" h="14281" extrusionOk="0">
                <a:moveTo>
                  <a:pt x="0" y="14280"/>
                </a:moveTo>
                <a:lnTo>
                  <a:pt x="14280" y="0"/>
                </a:lnTo>
                <a:lnTo>
                  <a:pt x="14570" y="0"/>
                </a:lnTo>
                <a:lnTo>
                  <a:pt x="29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4B9"/>
          </a:solidFill>
          <a:ln>
            <a:noFill/>
          </a:ln>
        </p:spPr>
      </p:sp>
      <p:sp>
        <p:nvSpPr>
          <p:cNvPr id="511" name="Freeform 473"/>
          <p:cNvSpPr/>
          <p:nvPr/>
        </p:nvSpPr>
        <p:spPr bwMode="auto">
          <a:xfrm>
            <a:off x="104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4B9"/>
          </a:solidFill>
          <a:ln>
            <a:noFill/>
          </a:ln>
        </p:spPr>
      </p:sp>
      <p:sp>
        <p:nvSpPr>
          <p:cNvPr id="512" name="Freeform 474"/>
          <p:cNvSpPr/>
          <p:nvPr/>
        </p:nvSpPr>
        <p:spPr bwMode="auto">
          <a:xfrm>
            <a:off x="216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5B8"/>
          </a:solidFill>
          <a:ln>
            <a:noFill/>
          </a:ln>
        </p:spPr>
      </p:sp>
      <p:sp>
        <p:nvSpPr>
          <p:cNvPr id="513" name="Freeform 475"/>
          <p:cNvSpPr/>
          <p:nvPr/>
        </p:nvSpPr>
        <p:spPr bwMode="auto">
          <a:xfrm>
            <a:off x="327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5B8"/>
          </a:solidFill>
          <a:ln>
            <a:noFill/>
          </a:ln>
        </p:spPr>
      </p:sp>
      <p:sp>
        <p:nvSpPr>
          <p:cNvPr id="514" name="Freeform 476"/>
          <p:cNvSpPr/>
          <p:nvPr/>
        </p:nvSpPr>
        <p:spPr bwMode="auto">
          <a:xfrm>
            <a:off x="439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6B8"/>
          </a:solidFill>
          <a:ln>
            <a:noFill/>
          </a:ln>
        </p:spPr>
      </p:sp>
      <p:sp>
        <p:nvSpPr>
          <p:cNvPr id="515" name="Freeform 477"/>
          <p:cNvSpPr/>
          <p:nvPr/>
        </p:nvSpPr>
        <p:spPr bwMode="auto">
          <a:xfrm>
            <a:off x="550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6B7"/>
          </a:solidFill>
          <a:ln>
            <a:noFill/>
          </a:ln>
        </p:spPr>
      </p:sp>
      <p:sp>
        <p:nvSpPr>
          <p:cNvPr id="516" name="Freeform 478"/>
          <p:cNvSpPr/>
          <p:nvPr/>
        </p:nvSpPr>
        <p:spPr bwMode="auto">
          <a:xfrm>
            <a:off x="662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7B7"/>
          </a:solidFill>
          <a:ln>
            <a:noFill/>
          </a:ln>
        </p:spPr>
      </p:sp>
      <p:sp>
        <p:nvSpPr>
          <p:cNvPr id="517" name="Freeform 479"/>
          <p:cNvSpPr/>
          <p:nvPr/>
        </p:nvSpPr>
        <p:spPr bwMode="auto">
          <a:xfrm>
            <a:off x="774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8B7"/>
          </a:solidFill>
          <a:ln>
            <a:noFill/>
          </a:ln>
        </p:spPr>
      </p:sp>
      <p:sp>
        <p:nvSpPr>
          <p:cNvPr id="518" name="Freeform 480"/>
          <p:cNvSpPr/>
          <p:nvPr/>
        </p:nvSpPr>
        <p:spPr bwMode="auto">
          <a:xfrm>
            <a:off x="885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8B6"/>
          </a:solidFill>
          <a:ln>
            <a:noFill/>
          </a:ln>
        </p:spPr>
      </p:sp>
      <p:sp>
        <p:nvSpPr>
          <p:cNvPr id="519" name="Freeform 481"/>
          <p:cNvSpPr/>
          <p:nvPr/>
        </p:nvSpPr>
        <p:spPr bwMode="auto">
          <a:xfrm>
            <a:off x="997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9B6"/>
          </a:solidFill>
          <a:ln>
            <a:noFill/>
          </a:ln>
        </p:spPr>
      </p:sp>
      <p:sp>
        <p:nvSpPr>
          <p:cNvPr id="520" name="Freeform 482"/>
          <p:cNvSpPr/>
          <p:nvPr/>
        </p:nvSpPr>
        <p:spPr bwMode="auto">
          <a:xfrm>
            <a:off x="1108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9B6"/>
          </a:solidFill>
          <a:ln>
            <a:noFill/>
          </a:ln>
        </p:spPr>
      </p:sp>
      <p:sp>
        <p:nvSpPr>
          <p:cNvPr id="522" name="Freeform 484"/>
          <p:cNvSpPr/>
          <p:nvPr/>
        </p:nvSpPr>
        <p:spPr bwMode="auto">
          <a:xfrm>
            <a:off x="1332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BB5"/>
          </a:solidFill>
          <a:ln>
            <a:noFill/>
          </a:ln>
        </p:spPr>
      </p:sp>
      <p:sp>
        <p:nvSpPr>
          <p:cNvPr id="523" name="Freeform 485"/>
          <p:cNvSpPr/>
          <p:nvPr/>
        </p:nvSpPr>
        <p:spPr bwMode="auto">
          <a:xfrm>
            <a:off x="1443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BB5"/>
          </a:solidFill>
          <a:ln>
            <a:noFill/>
          </a:ln>
        </p:spPr>
      </p:sp>
      <p:sp>
        <p:nvSpPr>
          <p:cNvPr id="524" name="Freeform 486"/>
          <p:cNvSpPr/>
          <p:nvPr/>
        </p:nvSpPr>
        <p:spPr bwMode="auto">
          <a:xfrm>
            <a:off x="1555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CB5"/>
          </a:solidFill>
          <a:ln>
            <a:noFill/>
          </a:ln>
        </p:spPr>
      </p:sp>
      <p:sp>
        <p:nvSpPr>
          <p:cNvPr id="525" name="Freeform 487"/>
          <p:cNvSpPr/>
          <p:nvPr/>
        </p:nvSpPr>
        <p:spPr bwMode="auto">
          <a:xfrm>
            <a:off x="1666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CB4"/>
          </a:solidFill>
          <a:ln>
            <a:noFill/>
          </a:ln>
        </p:spPr>
      </p:sp>
      <p:sp>
        <p:nvSpPr>
          <p:cNvPr id="526" name="Freeform 488"/>
          <p:cNvSpPr/>
          <p:nvPr/>
        </p:nvSpPr>
        <p:spPr bwMode="auto">
          <a:xfrm>
            <a:off x="1778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DB4"/>
          </a:solidFill>
          <a:ln>
            <a:noFill/>
          </a:ln>
        </p:spPr>
      </p:sp>
      <p:sp>
        <p:nvSpPr>
          <p:cNvPr id="527" name="Freeform 489"/>
          <p:cNvSpPr/>
          <p:nvPr/>
        </p:nvSpPr>
        <p:spPr bwMode="auto">
          <a:xfrm>
            <a:off x="1890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EB4"/>
          </a:solidFill>
          <a:ln>
            <a:noFill/>
          </a:ln>
        </p:spPr>
      </p:sp>
      <p:sp>
        <p:nvSpPr>
          <p:cNvPr id="528" name="Freeform 490"/>
          <p:cNvSpPr/>
          <p:nvPr/>
        </p:nvSpPr>
        <p:spPr bwMode="auto">
          <a:xfrm>
            <a:off x="2001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EB3"/>
          </a:solidFill>
          <a:ln>
            <a:noFill/>
          </a:ln>
        </p:spPr>
      </p:sp>
      <p:sp>
        <p:nvSpPr>
          <p:cNvPr id="529" name="Freeform 491"/>
          <p:cNvSpPr/>
          <p:nvPr/>
        </p:nvSpPr>
        <p:spPr bwMode="auto">
          <a:xfrm>
            <a:off x="2113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FB3"/>
          </a:solidFill>
          <a:ln>
            <a:noFill/>
          </a:ln>
        </p:spPr>
      </p:sp>
      <p:sp>
        <p:nvSpPr>
          <p:cNvPr id="530" name="Freeform 492"/>
          <p:cNvSpPr/>
          <p:nvPr/>
        </p:nvSpPr>
        <p:spPr bwMode="auto">
          <a:xfrm>
            <a:off x="2224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9FB3"/>
          </a:solidFill>
          <a:ln>
            <a:noFill/>
          </a:ln>
        </p:spPr>
      </p:sp>
      <p:sp>
        <p:nvSpPr>
          <p:cNvPr id="531" name="Freeform 493"/>
          <p:cNvSpPr/>
          <p:nvPr/>
        </p:nvSpPr>
        <p:spPr bwMode="auto">
          <a:xfrm>
            <a:off x="2336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0B2"/>
          </a:solidFill>
          <a:ln>
            <a:noFill/>
          </a:ln>
        </p:spPr>
      </p:sp>
      <p:sp>
        <p:nvSpPr>
          <p:cNvPr id="532" name="Freeform 494"/>
          <p:cNvSpPr/>
          <p:nvPr/>
        </p:nvSpPr>
        <p:spPr bwMode="auto">
          <a:xfrm>
            <a:off x="2448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1B2"/>
          </a:solidFill>
          <a:ln>
            <a:noFill/>
          </a:ln>
        </p:spPr>
      </p:sp>
      <p:sp>
        <p:nvSpPr>
          <p:cNvPr id="533" name="Freeform 495"/>
          <p:cNvSpPr/>
          <p:nvPr/>
        </p:nvSpPr>
        <p:spPr bwMode="auto">
          <a:xfrm>
            <a:off x="2559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1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1B2"/>
          </a:solidFill>
          <a:ln>
            <a:noFill/>
          </a:ln>
        </p:spPr>
      </p:sp>
      <p:sp>
        <p:nvSpPr>
          <p:cNvPr id="534" name="Freeform 496"/>
          <p:cNvSpPr/>
          <p:nvPr/>
        </p:nvSpPr>
        <p:spPr bwMode="auto">
          <a:xfrm>
            <a:off x="2671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79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2B2"/>
          </a:solidFill>
          <a:ln>
            <a:noFill/>
          </a:ln>
        </p:spPr>
      </p:sp>
      <p:sp>
        <p:nvSpPr>
          <p:cNvPr id="535" name="Freeform 497"/>
          <p:cNvSpPr/>
          <p:nvPr/>
        </p:nvSpPr>
        <p:spPr bwMode="auto">
          <a:xfrm>
            <a:off x="2782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3B1"/>
          </a:solidFill>
          <a:ln>
            <a:noFill/>
          </a:ln>
        </p:spPr>
      </p:sp>
      <p:sp>
        <p:nvSpPr>
          <p:cNvPr id="536" name="Freeform 498"/>
          <p:cNvSpPr/>
          <p:nvPr/>
        </p:nvSpPr>
        <p:spPr bwMode="auto">
          <a:xfrm>
            <a:off x="2894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3B1"/>
          </a:solidFill>
          <a:ln>
            <a:noFill/>
          </a:ln>
        </p:spPr>
      </p:sp>
      <p:sp>
        <p:nvSpPr>
          <p:cNvPr id="537" name="Freeform 499"/>
          <p:cNvSpPr/>
          <p:nvPr/>
        </p:nvSpPr>
        <p:spPr bwMode="auto">
          <a:xfrm>
            <a:off x="3006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4B1"/>
          </a:solidFill>
          <a:ln>
            <a:noFill/>
          </a:ln>
        </p:spPr>
      </p:sp>
      <p:sp>
        <p:nvSpPr>
          <p:cNvPr id="538" name="Freeform 500"/>
          <p:cNvSpPr/>
          <p:nvPr/>
        </p:nvSpPr>
        <p:spPr bwMode="auto">
          <a:xfrm>
            <a:off x="3117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4B0"/>
          </a:solidFill>
          <a:ln>
            <a:noFill/>
          </a:ln>
        </p:spPr>
      </p:sp>
      <p:sp>
        <p:nvSpPr>
          <p:cNvPr id="539" name="Freeform 501"/>
          <p:cNvSpPr/>
          <p:nvPr/>
        </p:nvSpPr>
        <p:spPr bwMode="auto">
          <a:xfrm>
            <a:off x="3229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5B0"/>
          </a:solidFill>
          <a:ln>
            <a:noFill/>
          </a:ln>
        </p:spPr>
      </p:sp>
      <p:sp>
        <p:nvSpPr>
          <p:cNvPr id="540" name="Freeform 502"/>
          <p:cNvSpPr/>
          <p:nvPr/>
        </p:nvSpPr>
        <p:spPr bwMode="auto">
          <a:xfrm>
            <a:off x="33408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6B0"/>
          </a:solidFill>
          <a:ln>
            <a:noFill/>
          </a:ln>
        </p:spPr>
      </p:sp>
      <p:sp>
        <p:nvSpPr>
          <p:cNvPr id="541" name="Freeform 503"/>
          <p:cNvSpPr/>
          <p:nvPr/>
        </p:nvSpPr>
        <p:spPr bwMode="auto">
          <a:xfrm>
            <a:off x="34524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6AF"/>
          </a:solidFill>
          <a:ln>
            <a:noFill/>
          </a:ln>
        </p:spPr>
      </p:sp>
      <p:sp>
        <p:nvSpPr>
          <p:cNvPr id="542" name="Freeform 504"/>
          <p:cNvSpPr/>
          <p:nvPr/>
        </p:nvSpPr>
        <p:spPr bwMode="auto">
          <a:xfrm>
            <a:off x="35640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7AF"/>
          </a:solidFill>
          <a:ln>
            <a:noFill/>
          </a:ln>
        </p:spPr>
      </p:sp>
      <p:sp>
        <p:nvSpPr>
          <p:cNvPr id="543" name="Freeform 505"/>
          <p:cNvSpPr/>
          <p:nvPr/>
        </p:nvSpPr>
        <p:spPr bwMode="auto">
          <a:xfrm>
            <a:off x="36756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7AF"/>
          </a:solidFill>
          <a:ln>
            <a:noFill/>
          </a:ln>
        </p:spPr>
      </p:sp>
      <p:sp>
        <p:nvSpPr>
          <p:cNvPr id="544" name="Freeform 506"/>
          <p:cNvSpPr/>
          <p:nvPr/>
        </p:nvSpPr>
        <p:spPr bwMode="auto">
          <a:xfrm>
            <a:off x="3787200" y="0"/>
            <a:ext cx="5252760" cy="5141160"/>
          </a:xfrm>
          <a:custGeom>
            <a:avLst/>
            <a:gdLst/>
            <a:ahLst/>
            <a:cxnLst/>
            <a:rect l="0" t="0" r="r" b="b"/>
            <a:pathLst>
              <a:path w="14591" h="14281" extrusionOk="0">
                <a:moveTo>
                  <a:pt x="0" y="14280"/>
                </a:moveTo>
                <a:lnTo>
                  <a:pt x="14280" y="0"/>
                </a:lnTo>
                <a:lnTo>
                  <a:pt x="14590" y="0"/>
                </a:lnTo>
                <a:lnTo>
                  <a:pt x="31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8AE"/>
          </a:solidFill>
          <a:ln>
            <a:noFill/>
          </a:ln>
        </p:spPr>
      </p:sp>
      <p:sp>
        <p:nvSpPr>
          <p:cNvPr id="545" name="Freeform 507"/>
          <p:cNvSpPr/>
          <p:nvPr/>
        </p:nvSpPr>
        <p:spPr bwMode="auto">
          <a:xfrm>
            <a:off x="3898800" y="0"/>
            <a:ext cx="5245920" cy="5141160"/>
          </a:xfrm>
          <a:custGeom>
            <a:avLst/>
            <a:gdLst/>
            <a:ahLst/>
            <a:cxnLst/>
            <a:rect l="0" t="0" r="r" b="b"/>
            <a:pathLst>
              <a:path w="14572" h="14281" extrusionOk="0">
                <a:moveTo>
                  <a:pt x="0" y="14280"/>
                </a:moveTo>
                <a:lnTo>
                  <a:pt x="14280" y="0"/>
                </a:lnTo>
                <a:lnTo>
                  <a:pt x="14571" y="0"/>
                </a:lnTo>
                <a:lnTo>
                  <a:pt x="29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9AE"/>
          </a:solidFill>
          <a:ln>
            <a:noFill/>
          </a:ln>
        </p:spPr>
      </p:sp>
      <p:sp>
        <p:nvSpPr>
          <p:cNvPr id="546" name="Freeform 508"/>
          <p:cNvSpPr/>
          <p:nvPr/>
        </p:nvSpPr>
        <p:spPr bwMode="auto">
          <a:xfrm>
            <a:off x="4003200" y="0"/>
            <a:ext cx="5141520" cy="5141160"/>
          </a:xfrm>
          <a:custGeom>
            <a:avLst/>
            <a:gdLst/>
            <a:ahLst/>
            <a:cxnLst/>
            <a:rect l="0" t="0" r="r" b="b"/>
            <a:pathLst>
              <a:path w="14282" h="14281" extrusionOk="0">
                <a:moveTo>
                  <a:pt x="0" y="14280"/>
                </a:moveTo>
                <a:lnTo>
                  <a:pt x="14281" y="0"/>
                </a:lnTo>
                <a:lnTo>
                  <a:pt x="14281" y="19"/>
                </a:lnTo>
                <a:lnTo>
                  <a:pt x="20" y="14280"/>
                </a:lnTo>
                <a:lnTo>
                  <a:pt x="0" y="14280"/>
                </a:lnTo>
                <a:close/>
              </a:path>
            </a:pathLst>
          </a:custGeom>
          <a:solidFill>
            <a:srgbClr val="00A9AE"/>
          </a:solidFill>
          <a:ln>
            <a:noFill/>
          </a:ln>
        </p:spPr>
      </p:sp>
      <p:sp>
        <p:nvSpPr>
          <p:cNvPr id="547" name="Freeform 509"/>
          <p:cNvSpPr/>
          <p:nvPr/>
        </p:nvSpPr>
        <p:spPr bwMode="auto">
          <a:xfrm>
            <a:off x="4010400" y="6840"/>
            <a:ext cx="5134320" cy="5134320"/>
          </a:xfrm>
          <a:custGeom>
            <a:avLst/>
            <a:gdLst/>
            <a:ahLst/>
            <a:cxnLst/>
            <a:rect l="0" t="0" r="r" b="b"/>
            <a:pathLst>
              <a:path w="14262" h="14262" extrusionOk="0">
                <a:moveTo>
                  <a:pt x="0" y="14261"/>
                </a:moveTo>
                <a:lnTo>
                  <a:pt x="14261" y="0"/>
                </a:lnTo>
                <a:lnTo>
                  <a:pt x="14261" y="310"/>
                </a:lnTo>
                <a:lnTo>
                  <a:pt x="310" y="14261"/>
                </a:lnTo>
                <a:lnTo>
                  <a:pt x="0" y="14261"/>
                </a:lnTo>
                <a:close/>
              </a:path>
            </a:pathLst>
          </a:custGeom>
          <a:solidFill>
            <a:srgbClr val="00A9AE"/>
          </a:solidFill>
          <a:ln>
            <a:noFill/>
          </a:ln>
        </p:spPr>
      </p:sp>
      <p:sp>
        <p:nvSpPr>
          <p:cNvPr id="548" name="Freeform 510"/>
          <p:cNvSpPr/>
          <p:nvPr/>
        </p:nvSpPr>
        <p:spPr bwMode="auto">
          <a:xfrm>
            <a:off x="4122000" y="118440"/>
            <a:ext cx="5022720" cy="5022720"/>
          </a:xfrm>
          <a:custGeom>
            <a:avLst/>
            <a:gdLst/>
            <a:ahLst/>
            <a:cxnLst/>
            <a:rect l="0" t="0" r="r" b="b"/>
            <a:pathLst>
              <a:path w="13952" h="13952" extrusionOk="0">
                <a:moveTo>
                  <a:pt x="0" y="13951"/>
                </a:moveTo>
                <a:lnTo>
                  <a:pt x="13951" y="0"/>
                </a:lnTo>
                <a:lnTo>
                  <a:pt x="13951" y="310"/>
                </a:lnTo>
                <a:lnTo>
                  <a:pt x="310" y="13951"/>
                </a:lnTo>
                <a:lnTo>
                  <a:pt x="0" y="13951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549" name="Freeform 511"/>
          <p:cNvSpPr/>
          <p:nvPr/>
        </p:nvSpPr>
        <p:spPr bwMode="auto">
          <a:xfrm>
            <a:off x="4233600" y="230040"/>
            <a:ext cx="4911120" cy="4911120"/>
          </a:xfrm>
          <a:custGeom>
            <a:avLst/>
            <a:gdLst/>
            <a:ahLst/>
            <a:cxnLst/>
            <a:rect l="0" t="0" r="r" b="b"/>
            <a:pathLst>
              <a:path w="13642" h="13642" extrusionOk="0">
                <a:moveTo>
                  <a:pt x="0" y="13641"/>
                </a:moveTo>
                <a:lnTo>
                  <a:pt x="13641" y="0"/>
                </a:lnTo>
                <a:lnTo>
                  <a:pt x="13641" y="310"/>
                </a:lnTo>
                <a:lnTo>
                  <a:pt x="310" y="13641"/>
                </a:lnTo>
                <a:lnTo>
                  <a:pt x="0" y="13641"/>
                </a:lnTo>
                <a:close/>
              </a:path>
            </a:pathLst>
          </a:custGeom>
          <a:solidFill>
            <a:srgbClr val="00AAAD"/>
          </a:solidFill>
          <a:ln>
            <a:noFill/>
          </a:ln>
        </p:spPr>
      </p:sp>
      <p:sp>
        <p:nvSpPr>
          <p:cNvPr id="550" name="Freeform 512"/>
          <p:cNvSpPr/>
          <p:nvPr/>
        </p:nvSpPr>
        <p:spPr bwMode="auto">
          <a:xfrm>
            <a:off x="4345200" y="341640"/>
            <a:ext cx="4799520" cy="4799520"/>
          </a:xfrm>
          <a:custGeom>
            <a:avLst/>
            <a:gdLst/>
            <a:ahLst/>
            <a:cxnLst/>
            <a:rect l="0" t="0" r="r" b="b"/>
            <a:pathLst>
              <a:path w="13332" h="13332" extrusionOk="0">
                <a:moveTo>
                  <a:pt x="0" y="13331"/>
                </a:moveTo>
                <a:lnTo>
                  <a:pt x="13331" y="0"/>
                </a:lnTo>
                <a:lnTo>
                  <a:pt x="13331" y="310"/>
                </a:lnTo>
                <a:lnTo>
                  <a:pt x="310" y="13331"/>
                </a:lnTo>
                <a:lnTo>
                  <a:pt x="0" y="13331"/>
                </a:lnTo>
                <a:close/>
              </a:path>
            </a:pathLst>
          </a:custGeom>
          <a:solidFill>
            <a:srgbClr val="00ABAD"/>
          </a:solidFill>
          <a:ln>
            <a:noFill/>
          </a:ln>
        </p:spPr>
      </p:sp>
      <p:sp>
        <p:nvSpPr>
          <p:cNvPr id="551" name="Freeform 513"/>
          <p:cNvSpPr/>
          <p:nvPr/>
        </p:nvSpPr>
        <p:spPr bwMode="auto">
          <a:xfrm>
            <a:off x="10237805" y="5024253"/>
            <a:ext cx="749112" cy="853398"/>
          </a:xfrm>
          <a:custGeom>
            <a:avLst/>
            <a:gdLst/>
            <a:ahLst/>
            <a:cxnLst/>
            <a:rect l="0" t="0" r="r" b="b"/>
            <a:pathLst>
              <a:path w="13022" h="13022" extrusionOk="0">
                <a:moveTo>
                  <a:pt x="0" y="13021"/>
                </a:moveTo>
                <a:lnTo>
                  <a:pt x="13021" y="0"/>
                </a:lnTo>
                <a:lnTo>
                  <a:pt x="13021" y="310"/>
                </a:lnTo>
                <a:lnTo>
                  <a:pt x="310" y="13021"/>
                </a:lnTo>
                <a:lnTo>
                  <a:pt x="0" y="13021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552" name="Freeform 514"/>
          <p:cNvSpPr/>
          <p:nvPr/>
        </p:nvSpPr>
        <p:spPr bwMode="auto">
          <a:xfrm>
            <a:off x="5372874" y="4306316"/>
            <a:ext cx="3771846" cy="834844"/>
          </a:xfrm>
          <a:custGeom>
            <a:avLst/>
            <a:gdLst/>
            <a:ahLst/>
            <a:cxnLst/>
            <a:rect l="0" t="0" r="r" b="b"/>
            <a:pathLst>
              <a:path w="12712" h="12712" extrusionOk="0">
                <a:moveTo>
                  <a:pt x="0" y="12711"/>
                </a:moveTo>
                <a:lnTo>
                  <a:pt x="12711" y="0"/>
                </a:lnTo>
                <a:lnTo>
                  <a:pt x="12711" y="310"/>
                </a:lnTo>
                <a:lnTo>
                  <a:pt x="310" y="12711"/>
                </a:lnTo>
                <a:lnTo>
                  <a:pt x="0" y="12711"/>
                </a:lnTo>
                <a:close/>
              </a:path>
            </a:pathLst>
          </a:custGeom>
          <a:solidFill>
            <a:srgbClr val="00ACAC"/>
          </a:solidFill>
          <a:ln>
            <a:noFill/>
          </a:ln>
        </p:spPr>
      </p:sp>
      <p:sp>
        <p:nvSpPr>
          <p:cNvPr id="554" name="Freeform 516"/>
          <p:cNvSpPr/>
          <p:nvPr/>
        </p:nvSpPr>
        <p:spPr bwMode="auto">
          <a:xfrm>
            <a:off x="4791600" y="788040"/>
            <a:ext cx="4353120" cy="4353120"/>
          </a:xfrm>
          <a:custGeom>
            <a:avLst/>
            <a:gdLst/>
            <a:ahLst/>
            <a:cxnLst/>
            <a:rect l="0" t="0" r="r" b="b"/>
            <a:pathLst>
              <a:path w="12092" h="12092" extrusionOk="0">
                <a:moveTo>
                  <a:pt x="0" y="12091"/>
                </a:moveTo>
                <a:lnTo>
                  <a:pt x="12091" y="0"/>
                </a:lnTo>
                <a:lnTo>
                  <a:pt x="12091" y="310"/>
                </a:lnTo>
                <a:lnTo>
                  <a:pt x="310" y="12091"/>
                </a:lnTo>
                <a:lnTo>
                  <a:pt x="0" y="12091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555" name="Freeform 517"/>
          <p:cNvSpPr/>
          <p:nvPr/>
        </p:nvSpPr>
        <p:spPr bwMode="auto">
          <a:xfrm>
            <a:off x="4903200" y="899640"/>
            <a:ext cx="4241520" cy="4241520"/>
          </a:xfrm>
          <a:custGeom>
            <a:avLst/>
            <a:gdLst/>
            <a:ahLst/>
            <a:cxnLst/>
            <a:rect l="0" t="0" r="r" b="b"/>
            <a:pathLst>
              <a:path w="11782" h="11782" extrusionOk="0">
                <a:moveTo>
                  <a:pt x="0" y="11781"/>
                </a:moveTo>
                <a:lnTo>
                  <a:pt x="11781" y="0"/>
                </a:lnTo>
                <a:lnTo>
                  <a:pt x="11781" y="310"/>
                </a:lnTo>
                <a:lnTo>
                  <a:pt x="310" y="11781"/>
                </a:lnTo>
                <a:lnTo>
                  <a:pt x="0" y="11781"/>
                </a:lnTo>
                <a:close/>
              </a:path>
            </a:pathLst>
          </a:custGeom>
          <a:solidFill>
            <a:srgbClr val="00AEAB"/>
          </a:solidFill>
          <a:ln>
            <a:noFill/>
          </a:ln>
        </p:spPr>
      </p:sp>
      <p:sp>
        <p:nvSpPr>
          <p:cNvPr id="556" name="Freeform 518"/>
          <p:cNvSpPr/>
          <p:nvPr/>
        </p:nvSpPr>
        <p:spPr bwMode="auto">
          <a:xfrm>
            <a:off x="5014800" y="1011240"/>
            <a:ext cx="4129920" cy="4129920"/>
          </a:xfrm>
          <a:custGeom>
            <a:avLst/>
            <a:gdLst/>
            <a:ahLst/>
            <a:cxnLst/>
            <a:rect l="0" t="0" r="r" b="b"/>
            <a:pathLst>
              <a:path w="11472" h="11472" extrusionOk="0">
                <a:moveTo>
                  <a:pt x="0" y="11471"/>
                </a:moveTo>
                <a:lnTo>
                  <a:pt x="11471" y="0"/>
                </a:lnTo>
                <a:lnTo>
                  <a:pt x="11471" y="310"/>
                </a:lnTo>
                <a:lnTo>
                  <a:pt x="310" y="11471"/>
                </a:lnTo>
                <a:lnTo>
                  <a:pt x="0" y="11471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559" name="Freeform 521"/>
          <p:cNvSpPr/>
          <p:nvPr/>
        </p:nvSpPr>
        <p:spPr bwMode="auto">
          <a:xfrm>
            <a:off x="5349600" y="1346040"/>
            <a:ext cx="3795120" cy="3795120"/>
          </a:xfrm>
          <a:custGeom>
            <a:avLst/>
            <a:gdLst/>
            <a:ahLst/>
            <a:cxnLst/>
            <a:rect l="0" t="0" r="r" b="b"/>
            <a:pathLst>
              <a:path w="10542" h="10542" extrusionOk="0">
                <a:moveTo>
                  <a:pt x="0" y="10541"/>
                </a:moveTo>
                <a:lnTo>
                  <a:pt x="10541" y="0"/>
                </a:lnTo>
                <a:lnTo>
                  <a:pt x="10541" y="310"/>
                </a:lnTo>
                <a:lnTo>
                  <a:pt x="310" y="10541"/>
                </a:lnTo>
                <a:lnTo>
                  <a:pt x="0" y="10541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560" name="Freeform 522"/>
          <p:cNvSpPr/>
          <p:nvPr/>
        </p:nvSpPr>
        <p:spPr bwMode="auto">
          <a:xfrm>
            <a:off x="5461200" y="3184561"/>
            <a:ext cx="3683519" cy="1956598"/>
          </a:xfrm>
          <a:custGeom>
            <a:avLst/>
            <a:gdLst/>
            <a:ahLst/>
            <a:cxnLst/>
            <a:rect l="0" t="0" r="r" b="b"/>
            <a:pathLst>
              <a:path w="10232" h="10232" extrusionOk="0">
                <a:moveTo>
                  <a:pt x="0" y="10231"/>
                </a:moveTo>
                <a:lnTo>
                  <a:pt x="10231" y="0"/>
                </a:lnTo>
                <a:lnTo>
                  <a:pt x="10231" y="310"/>
                </a:lnTo>
                <a:lnTo>
                  <a:pt x="311" y="10231"/>
                </a:lnTo>
                <a:lnTo>
                  <a:pt x="0" y="10231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561" name="Freeform 523"/>
          <p:cNvSpPr/>
          <p:nvPr/>
        </p:nvSpPr>
        <p:spPr bwMode="auto">
          <a:xfrm>
            <a:off x="5572800" y="1569240"/>
            <a:ext cx="3571920" cy="3571920"/>
          </a:xfrm>
          <a:custGeom>
            <a:avLst/>
            <a:gdLst/>
            <a:ahLst/>
            <a:cxnLst/>
            <a:rect l="0" t="0" r="r" b="b"/>
            <a:pathLst>
              <a:path w="9922" h="9922" extrusionOk="0">
                <a:moveTo>
                  <a:pt x="0" y="9921"/>
                </a:moveTo>
                <a:lnTo>
                  <a:pt x="9921" y="0"/>
                </a:lnTo>
                <a:lnTo>
                  <a:pt x="9921" y="310"/>
                </a:lnTo>
                <a:lnTo>
                  <a:pt x="310" y="9921"/>
                </a:lnTo>
                <a:lnTo>
                  <a:pt x="0" y="9921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562" name="Freeform 524"/>
          <p:cNvSpPr/>
          <p:nvPr/>
        </p:nvSpPr>
        <p:spPr bwMode="auto">
          <a:xfrm>
            <a:off x="5684400" y="1680840"/>
            <a:ext cx="3460320" cy="3460320"/>
          </a:xfrm>
          <a:custGeom>
            <a:avLst/>
            <a:gdLst/>
            <a:ahLst/>
            <a:cxnLst/>
            <a:rect l="0" t="0" r="r" b="b"/>
            <a:pathLst>
              <a:path w="9612" h="9612" extrusionOk="0">
                <a:moveTo>
                  <a:pt x="0" y="9611"/>
                </a:moveTo>
                <a:lnTo>
                  <a:pt x="9611" y="0"/>
                </a:lnTo>
                <a:lnTo>
                  <a:pt x="9611" y="311"/>
                </a:lnTo>
                <a:lnTo>
                  <a:pt x="310" y="9611"/>
                </a:lnTo>
                <a:lnTo>
                  <a:pt x="0" y="9611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563" name="Freeform 525"/>
          <p:cNvSpPr/>
          <p:nvPr/>
        </p:nvSpPr>
        <p:spPr bwMode="auto">
          <a:xfrm>
            <a:off x="5796000" y="1792440"/>
            <a:ext cx="3348720" cy="3348720"/>
          </a:xfrm>
          <a:custGeom>
            <a:avLst/>
            <a:gdLst/>
            <a:ahLst/>
            <a:cxnLst/>
            <a:rect l="0" t="0" r="r" b="b"/>
            <a:pathLst>
              <a:path w="9302" h="9302" extrusionOk="0">
                <a:moveTo>
                  <a:pt x="0" y="9301"/>
                </a:moveTo>
                <a:lnTo>
                  <a:pt x="9301" y="0"/>
                </a:lnTo>
                <a:lnTo>
                  <a:pt x="9301" y="620"/>
                </a:lnTo>
                <a:lnTo>
                  <a:pt x="620" y="9301"/>
                </a:lnTo>
                <a:lnTo>
                  <a:pt x="0" y="9301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564" name="Freeform 526"/>
          <p:cNvSpPr/>
          <p:nvPr/>
        </p:nvSpPr>
        <p:spPr bwMode="auto">
          <a:xfrm>
            <a:off x="6019200" y="2015640"/>
            <a:ext cx="3125519" cy="3125519"/>
          </a:xfrm>
          <a:custGeom>
            <a:avLst/>
            <a:gdLst/>
            <a:ahLst/>
            <a:cxnLst/>
            <a:rect l="0" t="0" r="r" b="b"/>
            <a:pathLst>
              <a:path w="8682" h="8682" extrusionOk="0">
                <a:moveTo>
                  <a:pt x="0" y="8681"/>
                </a:moveTo>
                <a:lnTo>
                  <a:pt x="8681" y="0"/>
                </a:lnTo>
                <a:lnTo>
                  <a:pt x="8681" y="1240"/>
                </a:lnTo>
                <a:lnTo>
                  <a:pt x="1240" y="8681"/>
                </a:lnTo>
                <a:lnTo>
                  <a:pt x="0" y="8681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565" name="Freeform 527"/>
          <p:cNvSpPr/>
          <p:nvPr/>
        </p:nvSpPr>
        <p:spPr bwMode="auto">
          <a:xfrm>
            <a:off x="5439780" y="3243238"/>
            <a:ext cx="3704940" cy="1897921"/>
          </a:xfrm>
          <a:custGeom>
            <a:avLst/>
            <a:gdLst/>
            <a:ahLst/>
            <a:cxnLst/>
            <a:rect l="0" t="0" r="r" b="b"/>
            <a:pathLst>
              <a:path w="7442" h="7442" extrusionOk="0">
                <a:moveTo>
                  <a:pt x="0" y="7441"/>
                </a:moveTo>
                <a:lnTo>
                  <a:pt x="7441" y="0"/>
                </a:lnTo>
                <a:lnTo>
                  <a:pt x="7441" y="2480"/>
                </a:lnTo>
                <a:lnTo>
                  <a:pt x="2481" y="7441"/>
                </a:lnTo>
                <a:lnTo>
                  <a:pt x="0" y="7441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566" name="Freeform 528"/>
          <p:cNvSpPr/>
          <p:nvPr/>
        </p:nvSpPr>
        <p:spPr bwMode="auto">
          <a:xfrm>
            <a:off x="7358400" y="3354840"/>
            <a:ext cx="1786320" cy="1786320"/>
          </a:xfrm>
          <a:custGeom>
            <a:avLst/>
            <a:gdLst/>
            <a:ahLst/>
            <a:cxnLst/>
            <a:rect l="0" t="0" r="r" b="b"/>
            <a:pathLst>
              <a:path w="4962" h="4962" extrusionOk="0">
                <a:moveTo>
                  <a:pt x="0" y="4961"/>
                </a:moveTo>
                <a:lnTo>
                  <a:pt x="4961" y="0"/>
                </a:lnTo>
                <a:lnTo>
                  <a:pt x="4961" y="4961"/>
                </a:lnTo>
                <a:lnTo>
                  <a:pt x="0" y="4961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568" name="Freeform 529"/>
          <p:cNvSpPr/>
          <p:nvPr/>
        </p:nvSpPr>
        <p:spPr bwMode="auto">
          <a:xfrm>
            <a:off x="7812360" y="4659982"/>
            <a:ext cx="823132" cy="163688"/>
          </a:xfrm>
          <a:custGeom>
            <a:avLst/>
            <a:gdLst/>
            <a:ahLst/>
            <a:cxnLst/>
            <a:rect l="0" t="0" r="r" b="b"/>
            <a:pathLst>
              <a:path w="4967" h="582" extrusionOk="0">
                <a:moveTo>
                  <a:pt x="0" y="290"/>
                </a:moveTo>
                <a:cubicBezTo>
                  <a:pt x="0" y="130"/>
                  <a:pt x="129" y="0"/>
                  <a:pt x="290" y="0"/>
                </a:cubicBezTo>
                <a:lnTo>
                  <a:pt x="4676" y="0"/>
                </a:lnTo>
                <a:cubicBezTo>
                  <a:pt x="4836" y="0"/>
                  <a:pt x="4966" y="130"/>
                  <a:pt x="4966" y="290"/>
                </a:cubicBezTo>
                <a:cubicBezTo>
                  <a:pt x="4966" y="450"/>
                  <a:pt x="4836" y="581"/>
                  <a:pt x="4676" y="581"/>
                </a:cubicBezTo>
                <a:lnTo>
                  <a:pt x="290" y="581"/>
                </a:lnTo>
                <a:cubicBezTo>
                  <a:pt x="129" y="581"/>
                  <a:pt x="0" y="450"/>
                  <a:pt x="0" y="29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569" name="TextShape 530"/>
          <p:cNvSpPr txBox="1"/>
          <p:nvPr/>
        </p:nvSpPr>
        <p:spPr bwMode="auto">
          <a:xfrm>
            <a:off x="7812360" y="4659982"/>
            <a:ext cx="777780" cy="16908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algn="ctr">
              <a:defRPr/>
            </a:pPr>
            <a:r>
              <a:rPr lang="ru-RU" sz="1100" spc="-1" dirty="0" smtClean="0">
                <a:solidFill>
                  <a:srgbClr val="0077C8"/>
                </a:solidFill>
                <a:latin typeface="Calibri"/>
              </a:rPr>
              <a:t>ноябрь</a:t>
            </a:r>
            <a:r>
              <a:rPr lang="en-US" sz="1100" b="0" strike="noStrike" spc="-1" dirty="0" smtClean="0">
                <a:solidFill>
                  <a:srgbClr val="0077C8"/>
                </a:solidFill>
                <a:latin typeface="Calibri"/>
              </a:rPr>
              <a:t> 202</a:t>
            </a:r>
            <a:r>
              <a:rPr lang="ru-RU" sz="1100" b="0" strike="noStrike" spc="-1" dirty="0" smtClean="0">
                <a:solidFill>
                  <a:srgbClr val="0077C8"/>
                </a:solidFill>
                <a:latin typeface="Calibri"/>
              </a:rPr>
              <a:t>5</a:t>
            </a:r>
            <a:endParaRPr lang="en-US" sz="1100" b="0" strike="noStrike" spc="-1" dirty="0">
              <a:latin typeface="Times New Roman"/>
            </a:endParaRPr>
          </a:p>
        </p:txBody>
      </p:sp>
      <p:sp>
        <p:nvSpPr>
          <p:cNvPr id="570" name="TextShape 531"/>
          <p:cNvSpPr txBox="1"/>
          <p:nvPr/>
        </p:nvSpPr>
        <p:spPr bwMode="auto">
          <a:xfrm>
            <a:off x="550440" y="315765"/>
            <a:ext cx="6829872" cy="18318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2900" spc="-1" dirty="0">
                <a:solidFill>
                  <a:srgbClr val="FFFFFF"/>
                </a:solidFill>
                <a:latin typeface="+mj-lt"/>
              </a:rPr>
              <a:t>«</a:t>
            </a:r>
            <a:r>
              <a:rPr lang="ru-RU" sz="2900" spc="-1" dirty="0" smtClean="0">
                <a:solidFill>
                  <a:srgbClr val="FFFFFF"/>
                </a:solidFill>
                <a:latin typeface="+mj-lt"/>
              </a:rPr>
              <a:t>Оптимизация </a:t>
            </a:r>
            <a:r>
              <a:rPr lang="ru-RU" sz="2900" spc="-1" dirty="0">
                <a:solidFill>
                  <a:srgbClr val="FFFFFF"/>
                </a:solidFill>
                <a:latin typeface="+mj-lt"/>
              </a:rPr>
              <a:t>процесса </a:t>
            </a:r>
            <a:endParaRPr lang="ru-RU" sz="2900" spc="-1" dirty="0" smtClean="0">
              <a:solidFill>
                <a:srgbClr val="FFFFFF"/>
              </a:solidFill>
              <a:latin typeface="+mj-lt"/>
            </a:endParaRPr>
          </a:p>
          <a:p>
            <a:pPr>
              <a:defRPr/>
            </a:pPr>
            <a:r>
              <a:rPr lang="ru-RU" sz="2900" spc="-1" dirty="0" smtClean="0">
                <a:solidFill>
                  <a:srgbClr val="FFFFFF"/>
                </a:solidFill>
                <a:latin typeface="+mj-lt"/>
              </a:rPr>
              <a:t>предоставления </a:t>
            </a:r>
            <a:r>
              <a:rPr lang="ru-RU" sz="2900" spc="-1" dirty="0">
                <a:solidFill>
                  <a:srgbClr val="FFFFFF"/>
                </a:solidFill>
                <a:latin typeface="+mj-lt"/>
              </a:rPr>
              <a:t>муниципальной услуги через синхронизацию СЭД и сайта Администрации ЗАТО Северск»</a:t>
            </a:r>
          </a:p>
        </p:txBody>
      </p:sp>
      <p:sp>
        <p:nvSpPr>
          <p:cNvPr id="702" name="Freeform 663"/>
          <p:cNvSpPr/>
          <p:nvPr/>
        </p:nvSpPr>
        <p:spPr bwMode="auto">
          <a:xfrm flipV="1">
            <a:off x="531860" y="2499742"/>
            <a:ext cx="4184156" cy="72008"/>
          </a:xfrm>
          <a:custGeom>
            <a:avLst/>
            <a:gdLst/>
            <a:ahLst/>
            <a:cxnLst/>
            <a:rect l="0" t="0" r="r" b="b"/>
            <a:pathLst>
              <a:path w="32" h="99" extrusionOk="0">
                <a:moveTo>
                  <a:pt x="0" y="98"/>
                </a:moveTo>
                <a:lnTo>
                  <a:pt x="0" y="0"/>
                </a:lnTo>
                <a:lnTo>
                  <a:pt x="31" y="0"/>
                </a:lnTo>
                <a:lnTo>
                  <a:pt x="31" y="98"/>
                </a:lnTo>
                <a:lnTo>
                  <a:pt x="0" y="98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</p:spPr>
      </p:sp>
      <p:sp>
        <p:nvSpPr>
          <p:cNvPr id="825" name="TextShape 786"/>
          <p:cNvSpPr txBox="1"/>
          <p:nvPr/>
        </p:nvSpPr>
        <p:spPr bwMode="auto">
          <a:xfrm>
            <a:off x="535086" y="2617203"/>
            <a:ext cx="4108922" cy="89065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r>
              <a:rPr lang="ru-RU" sz="1400" dirty="0" smtClean="0"/>
              <a:t>Процесс </a:t>
            </a:r>
            <a:r>
              <a:rPr lang="ru-RU" sz="1400" dirty="0"/>
              <a:t>улучшения </a:t>
            </a:r>
            <a:r>
              <a:rPr lang="ru-RU" sz="1400" dirty="0" smtClean="0"/>
              <a:t>предоставления мун.услуги, предоставляемой УВГТ, с </a:t>
            </a:r>
            <a:r>
              <a:rPr lang="ru-RU" sz="1400" dirty="0"/>
              <a:t>помощью интеграции системы </a:t>
            </a:r>
            <a:r>
              <a:rPr lang="ru-RU" sz="1400" dirty="0" smtClean="0"/>
              <a:t>СЭД и </a:t>
            </a:r>
            <a:r>
              <a:rPr lang="ru-RU" sz="1400" dirty="0"/>
              <a:t>официального </a:t>
            </a:r>
            <a:r>
              <a:rPr lang="ru-RU" sz="1400" dirty="0" smtClean="0"/>
              <a:t>сайта Администрации ЗАТО Северск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652120" y="4299943"/>
            <a:ext cx="17281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Докладчик:</a:t>
            </a:r>
          </a:p>
          <a:p>
            <a:pPr algn="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Шабуцкая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О.В.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13282" y="62173"/>
            <a:ext cx="828141" cy="9489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2726" y="4464360"/>
            <a:ext cx="823955" cy="679139"/>
          </a:xfrm>
          <a:prstGeom prst="rect">
            <a:avLst/>
          </a:prstGeom>
        </p:spPr>
      </p:pic>
      <p:pic>
        <p:nvPicPr>
          <p:cNvPr id="557" name="Рисунок 556"/>
          <p:cNvPicPr>
            <a:picLocks noChangeAspect="1"/>
          </p:cNvPicPr>
          <p:nvPr/>
        </p:nvPicPr>
        <p:blipFill rotWithShape="1">
          <a:blip r:embed="rId4" cstate="print"/>
          <a:srcRect l="59954" t="22001" r="18252" b="53111"/>
          <a:stretch/>
        </p:blipFill>
        <p:spPr bwMode="auto">
          <a:xfrm>
            <a:off x="539552" y="3507854"/>
            <a:ext cx="4042134" cy="12961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53" name="Рисунок 552"/>
          <p:cNvPicPr>
            <a:picLocks noChangeAspect="1"/>
          </p:cNvPicPr>
          <p:nvPr/>
        </p:nvPicPr>
        <p:blipFill rotWithShape="1">
          <a:blip r:embed="rId5" cstate="print"/>
          <a:srcRect l="5468" t="20601" r="5468" b="5201"/>
          <a:stretch/>
        </p:blipFill>
        <p:spPr bwMode="auto">
          <a:xfrm>
            <a:off x="5666224" y="2514150"/>
            <a:ext cx="3168352" cy="1806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lum/>
          </a:blip>
          <a:srcRect t="892" b="10800"/>
          <a:stretch/>
        </p:blipFill>
        <p:spPr>
          <a:xfrm>
            <a:off x="179512" y="0"/>
            <a:ext cx="8454497" cy="5143500"/>
          </a:xfrm>
          <a:prstGeom prst="rect">
            <a:avLst/>
          </a:prstGeom>
        </p:spPr>
      </p:pic>
      <p:pic>
        <p:nvPicPr>
          <p:cNvPr id="522" name="Рисунок 5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8608296" y="4725300"/>
            <a:ext cx="518884" cy="427020"/>
          </a:xfrm>
          <a:prstGeom prst="rect">
            <a:avLst/>
          </a:prstGeom>
        </p:spPr>
      </p:pic>
      <p:sp>
        <p:nvSpPr>
          <p:cNvPr id="827" name="Freeform 1"/>
          <p:cNvSpPr/>
          <p:nvPr/>
        </p:nvSpPr>
        <p:spPr bwMode="auto">
          <a:xfrm>
            <a:off x="0" y="-360"/>
            <a:ext cx="9144720" cy="5144400"/>
          </a:xfrm>
          <a:custGeom>
            <a:avLst/>
            <a:gdLst/>
            <a:ahLst/>
            <a:cxnLst/>
            <a:rect l="0" t="0" r="r" b="b"/>
            <a:pathLst>
              <a:path w="25402" h="14290" extrusionOk="0">
                <a:moveTo>
                  <a:pt x="0" y="14289"/>
                </a:moveTo>
                <a:lnTo>
                  <a:pt x="25401" y="14289"/>
                </a:lnTo>
                <a:lnTo>
                  <a:pt x="25401" y="0"/>
                </a:lnTo>
                <a:lnTo>
                  <a:pt x="0" y="0"/>
                </a:lnTo>
                <a:lnTo>
                  <a:pt x="0" y="14289"/>
                </a:lnTo>
                <a:close/>
              </a:path>
            </a:pathLst>
          </a:custGeom>
          <a:noFill/>
          <a:ln>
            <a:noFill/>
          </a:ln>
          <a:effectLst/>
        </p:spPr>
      </p:sp>
      <p:sp>
        <p:nvSpPr>
          <p:cNvPr id="828" name="Freeform 2"/>
          <p:cNvSpPr/>
          <p:nvPr/>
        </p:nvSpPr>
        <p:spPr bwMode="auto">
          <a:xfrm>
            <a:off x="0" y="316800"/>
            <a:ext cx="215280" cy="429120"/>
          </a:xfrm>
          <a:custGeom>
            <a:avLst/>
            <a:gdLst/>
            <a:ahLst/>
            <a:cxnLst/>
            <a:rect l="0" t="0" r="r" b="b"/>
            <a:pathLst>
              <a:path w="598" h="1192" extrusionOk="0">
                <a:moveTo>
                  <a:pt x="0" y="1191"/>
                </a:moveTo>
                <a:lnTo>
                  <a:pt x="597" y="1191"/>
                </a:lnTo>
                <a:lnTo>
                  <a:pt x="597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29" name="Freeform 3"/>
          <p:cNvSpPr/>
          <p:nvPr/>
        </p:nvSpPr>
        <p:spPr bwMode="auto">
          <a:xfrm>
            <a:off x="315720" y="683640"/>
            <a:ext cx="43920" cy="46080"/>
          </a:xfrm>
          <a:custGeom>
            <a:avLst/>
            <a:gdLst/>
            <a:ahLst/>
            <a:cxnLst/>
            <a:rect l="0" t="0" r="r" b="b"/>
            <a:pathLst>
              <a:path w="122" h="128" extrusionOk="0">
                <a:moveTo>
                  <a:pt x="31" y="50"/>
                </a:moveTo>
                <a:lnTo>
                  <a:pt x="93" y="50"/>
                </a:lnTo>
                <a:cubicBezTo>
                  <a:pt x="91" y="33"/>
                  <a:pt x="81" y="22"/>
                  <a:pt x="63" y="22"/>
                </a:cubicBezTo>
                <a:cubicBezTo>
                  <a:pt x="46" y="22"/>
                  <a:pt x="33" y="33"/>
                  <a:pt x="31" y="50"/>
                </a:cubicBezTo>
                <a:moveTo>
                  <a:pt x="116" y="102"/>
                </a:moveTo>
                <a:cubicBezTo>
                  <a:pt x="103" y="119"/>
                  <a:pt x="86" y="127"/>
                  <a:pt x="66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2" y="0"/>
                  <a:pt x="63" y="0"/>
                </a:cubicBezTo>
                <a:cubicBezTo>
                  <a:pt x="96" y="0"/>
                  <a:pt x="121" y="22"/>
                  <a:pt x="121" y="56"/>
                </a:cubicBezTo>
                <a:cubicBezTo>
                  <a:pt x="121" y="61"/>
                  <a:pt x="121" y="66"/>
                  <a:pt x="121" y="74"/>
                </a:cubicBezTo>
                <a:lnTo>
                  <a:pt x="28" y="74"/>
                </a:lnTo>
                <a:cubicBezTo>
                  <a:pt x="31" y="92"/>
                  <a:pt x="48" y="102"/>
                  <a:pt x="68" y="102"/>
                </a:cubicBezTo>
                <a:cubicBezTo>
                  <a:pt x="81" y="102"/>
                  <a:pt x="93" y="97"/>
                  <a:pt x="101" y="87"/>
                </a:cubicBezTo>
                <a:lnTo>
                  <a:pt x="116" y="10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0" name="Freeform 4"/>
          <p:cNvSpPr/>
          <p:nvPr/>
        </p:nvSpPr>
        <p:spPr bwMode="auto">
          <a:xfrm>
            <a:off x="366840" y="683640"/>
            <a:ext cx="43200" cy="46080"/>
          </a:xfrm>
          <a:custGeom>
            <a:avLst/>
            <a:gdLst/>
            <a:ahLst/>
            <a:cxnLst/>
            <a:rect l="0" t="0" r="r" b="b"/>
            <a:pathLst>
              <a:path w="120" h="128" extrusionOk="0">
                <a:moveTo>
                  <a:pt x="119" y="97"/>
                </a:moveTo>
                <a:cubicBezTo>
                  <a:pt x="109" y="117"/>
                  <a:pt x="88" y="127"/>
                  <a:pt x="65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8" y="0"/>
                  <a:pt x="65" y="0"/>
                </a:cubicBezTo>
                <a:cubicBezTo>
                  <a:pt x="90" y="0"/>
                  <a:pt x="109" y="10"/>
                  <a:pt x="119" y="27"/>
                </a:cubicBezTo>
                <a:lnTo>
                  <a:pt x="99" y="40"/>
                </a:lnTo>
                <a:cubicBezTo>
                  <a:pt x="88" y="30"/>
                  <a:pt x="80" y="25"/>
                  <a:pt x="65" y="25"/>
                </a:cubicBezTo>
                <a:cubicBezTo>
                  <a:pt x="45" y="25"/>
                  <a:pt x="28" y="40"/>
                  <a:pt x="28" y="64"/>
                </a:cubicBezTo>
                <a:cubicBezTo>
                  <a:pt x="28" y="87"/>
                  <a:pt x="45" y="102"/>
                  <a:pt x="68" y="102"/>
                </a:cubicBezTo>
                <a:cubicBezTo>
                  <a:pt x="83" y="102"/>
                  <a:pt x="94" y="97"/>
                  <a:pt x="101" y="84"/>
                </a:cubicBezTo>
                <a:lnTo>
                  <a:pt x="119" y="9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1" name="Freeform 5"/>
          <p:cNvSpPr/>
          <p:nvPr/>
        </p:nvSpPr>
        <p:spPr bwMode="auto">
          <a:xfrm>
            <a:off x="41472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3" y="102"/>
                </a:moveTo>
                <a:cubicBezTo>
                  <a:pt x="86" y="102"/>
                  <a:pt x="104" y="87"/>
                  <a:pt x="104" y="64"/>
                </a:cubicBezTo>
                <a:cubicBezTo>
                  <a:pt x="104" y="40"/>
                  <a:pt x="86" y="25"/>
                  <a:pt x="63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3" y="102"/>
                </a:cubicBezTo>
                <a:moveTo>
                  <a:pt x="63" y="0"/>
                </a:moveTo>
                <a:cubicBezTo>
                  <a:pt x="104" y="0"/>
                  <a:pt x="131" y="25"/>
                  <a:pt x="131" y="64"/>
                </a:cubicBezTo>
                <a:cubicBezTo>
                  <a:pt x="131" y="102"/>
                  <a:pt x="104" y="127"/>
                  <a:pt x="63" y="127"/>
                </a:cubicBezTo>
                <a:cubicBezTo>
                  <a:pt x="25" y="127"/>
                  <a:pt x="0" y="102"/>
                  <a:pt x="0" y="64"/>
                </a:cubicBezTo>
                <a:cubicBezTo>
                  <a:pt x="0" y="25"/>
                  <a:pt x="25" y="0"/>
                  <a:pt x="63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2" name="Freeform 6"/>
          <p:cNvSpPr/>
          <p:nvPr/>
        </p:nvSpPr>
        <p:spPr bwMode="auto">
          <a:xfrm>
            <a:off x="472320" y="683640"/>
            <a:ext cx="41400" cy="45360"/>
          </a:xfrm>
          <a:custGeom>
            <a:avLst/>
            <a:gdLst/>
            <a:ahLst/>
            <a:cxnLst/>
            <a:rect l="0" t="0" r="r" b="b"/>
            <a:pathLst>
              <a:path w="115" h="126" extrusionOk="0">
                <a:moveTo>
                  <a:pt x="0" y="2"/>
                </a:moveTo>
                <a:lnTo>
                  <a:pt x="25" y="2"/>
                </a:lnTo>
                <a:lnTo>
                  <a:pt x="25" y="13"/>
                </a:lnTo>
                <a:cubicBezTo>
                  <a:pt x="35" y="5"/>
                  <a:pt x="48" y="0"/>
                  <a:pt x="63" y="0"/>
                </a:cubicBezTo>
                <a:cubicBezTo>
                  <a:pt x="96" y="0"/>
                  <a:pt x="114" y="16"/>
                  <a:pt x="114" y="56"/>
                </a:cubicBezTo>
                <a:lnTo>
                  <a:pt x="114" y="125"/>
                </a:lnTo>
                <a:lnTo>
                  <a:pt x="85" y="125"/>
                </a:lnTo>
                <a:lnTo>
                  <a:pt x="85" y="59"/>
                </a:lnTo>
                <a:cubicBezTo>
                  <a:pt x="85" y="34"/>
                  <a:pt x="75" y="26"/>
                  <a:pt x="55" y="26"/>
                </a:cubicBezTo>
                <a:cubicBezTo>
                  <a:pt x="43" y="26"/>
                  <a:pt x="33" y="34"/>
                  <a:pt x="25" y="46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3" name="Freeform 7"/>
          <p:cNvSpPr/>
          <p:nvPr/>
        </p:nvSpPr>
        <p:spPr bwMode="auto">
          <a:xfrm>
            <a:off x="52380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6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6" y="25"/>
                  <a:pt x="66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6" y="102"/>
                </a:cubicBezTo>
                <a:moveTo>
                  <a:pt x="66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6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5" y="0"/>
                  <a:pt x="6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4" name="Freeform 8"/>
          <p:cNvSpPr/>
          <p:nvPr/>
        </p:nvSpPr>
        <p:spPr bwMode="auto">
          <a:xfrm>
            <a:off x="581400" y="683640"/>
            <a:ext cx="63720" cy="45360"/>
          </a:xfrm>
          <a:custGeom>
            <a:avLst/>
            <a:gdLst/>
            <a:ahLst/>
            <a:cxnLst/>
            <a:rect l="0" t="0" r="r" b="b"/>
            <a:pathLst>
              <a:path w="177" h="126" extrusionOk="0">
                <a:moveTo>
                  <a:pt x="176" y="125"/>
                </a:moveTo>
                <a:lnTo>
                  <a:pt x="149" y="125"/>
                </a:lnTo>
                <a:lnTo>
                  <a:pt x="149" y="51"/>
                </a:lnTo>
                <a:cubicBezTo>
                  <a:pt x="149" y="36"/>
                  <a:pt x="146" y="26"/>
                  <a:pt x="129" y="26"/>
                </a:cubicBezTo>
                <a:cubicBezTo>
                  <a:pt x="116" y="26"/>
                  <a:pt x="109" y="34"/>
                  <a:pt x="101" y="44"/>
                </a:cubicBezTo>
                <a:lnTo>
                  <a:pt x="101" y="125"/>
                </a:lnTo>
                <a:lnTo>
                  <a:pt x="76" y="125"/>
                </a:lnTo>
                <a:lnTo>
                  <a:pt x="76" y="46"/>
                </a:lnTo>
                <a:cubicBezTo>
                  <a:pt x="76" y="34"/>
                  <a:pt x="69" y="26"/>
                  <a:pt x="56" y="26"/>
                </a:cubicBezTo>
                <a:cubicBezTo>
                  <a:pt x="40" y="26"/>
                  <a:pt x="30" y="36"/>
                  <a:pt x="27" y="46"/>
                </a:cubicBezTo>
                <a:lnTo>
                  <a:pt x="27" y="125"/>
                </a:lnTo>
                <a:lnTo>
                  <a:pt x="0" y="125"/>
                </a:lnTo>
                <a:lnTo>
                  <a:pt x="0" y="2"/>
                </a:lnTo>
                <a:lnTo>
                  <a:pt x="27" y="2"/>
                </a:lnTo>
                <a:lnTo>
                  <a:pt x="27" y="13"/>
                </a:lnTo>
                <a:cubicBezTo>
                  <a:pt x="32" y="2"/>
                  <a:pt x="47" y="0"/>
                  <a:pt x="61" y="0"/>
                </a:cubicBezTo>
                <a:cubicBezTo>
                  <a:pt x="76" y="0"/>
                  <a:pt x="86" y="5"/>
                  <a:pt x="94" y="16"/>
                </a:cubicBezTo>
                <a:cubicBezTo>
                  <a:pt x="104" y="2"/>
                  <a:pt x="116" y="0"/>
                  <a:pt x="131" y="0"/>
                </a:cubicBezTo>
                <a:cubicBezTo>
                  <a:pt x="159" y="0"/>
                  <a:pt x="176" y="13"/>
                  <a:pt x="176" y="44"/>
                </a:cubicBezTo>
                <a:lnTo>
                  <a:pt x="176" y="12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5" name="Freeform 9"/>
          <p:cNvSpPr/>
          <p:nvPr/>
        </p:nvSpPr>
        <p:spPr bwMode="auto">
          <a:xfrm>
            <a:off x="651600" y="684360"/>
            <a:ext cx="48600" cy="62640"/>
          </a:xfrm>
          <a:custGeom>
            <a:avLst/>
            <a:gdLst/>
            <a:ahLst/>
            <a:cxnLst/>
            <a:rect l="0" t="0" r="r" b="b"/>
            <a:pathLst>
              <a:path w="135" h="174" extrusionOk="0">
                <a:moveTo>
                  <a:pt x="33" y="145"/>
                </a:moveTo>
                <a:cubicBezTo>
                  <a:pt x="33" y="148"/>
                  <a:pt x="35" y="148"/>
                  <a:pt x="38" y="148"/>
                </a:cubicBezTo>
                <a:cubicBezTo>
                  <a:pt x="43" y="148"/>
                  <a:pt x="50" y="143"/>
                  <a:pt x="55" y="128"/>
                </a:cubicBezTo>
                <a:lnTo>
                  <a:pt x="60" y="117"/>
                </a:lnTo>
                <a:lnTo>
                  <a:pt x="0" y="0"/>
                </a:lnTo>
                <a:lnTo>
                  <a:pt x="30" y="0"/>
                </a:lnTo>
                <a:lnTo>
                  <a:pt x="73" y="85"/>
                </a:lnTo>
                <a:lnTo>
                  <a:pt x="106" y="0"/>
                </a:lnTo>
                <a:lnTo>
                  <a:pt x="134" y="0"/>
                </a:lnTo>
                <a:lnTo>
                  <a:pt x="85" y="120"/>
                </a:lnTo>
                <a:cubicBezTo>
                  <a:pt x="70" y="160"/>
                  <a:pt x="58" y="173"/>
                  <a:pt x="38" y="173"/>
                </a:cubicBezTo>
                <a:cubicBezTo>
                  <a:pt x="30" y="173"/>
                  <a:pt x="25" y="171"/>
                  <a:pt x="20" y="171"/>
                </a:cubicBezTo>
                <a:lnTo>
                  <a:pt x="33" y="14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6" name="Freeform 10"/>
          <p:cNvSpPr/>
          <p:nvPr/>
        </p:nvSpPr>
        <p:spPr bwMode="auto">
          <a:xfrm>
            <a:off x="703080" y="716400"/>
            <a:ext cx="14040" cy="13320"/>
          </a:xfrm>
          <a:custGeom>
            <a:avLst/>
            <a:gdLst/>
            <a:ahLst/>
            <a:cxnLst/>
            <a:rect l="0" t="0" r="r" b="b"/>
            <a:pathLst>
              <a:path w="39" h="37" extrusionOk="0">
                <a:moveTo>
                  <a:pt x="17" y="0"/>
                </a:moveTo>
                <a:cubicBezTo>
                  <a:pt x="31" y="0"/>
                  <a:pt x="38" y="7"/>
                  <a:pt x="38" y="17"/>
                </a:cubicBezTo>
                <a:cubicBezTo>
                  <a:pt x="38" y="26"/>
                  <a:pt x="31" y="36"/>
                  <a:pt x="17" y="36"/>
                </a:cubicBezTo>
                <a:cubicBezTo>
                  <a:pt x="7" y="36"/>
                  <a:pt x="0" y="26"/>
                  <a:pt x="0" y="17"/>
                </a:cubicBezTo>
                <a:cubicBezTo>
                  <a:pt x="0" y="7"/>
                  <a:pt x="7" y="0"/>
                  <a:pt x="17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7" name="Freeform 11"/>
          <p:cNvSpPr/>
          <p:nvPr/>
        </p:nvSpPr>
        <p:spPr bwMode="auto">
          <a:xfrm>
            <a:off x="726480" y="683640"/>
            <a:ext cx="43920" cy="63360"/>
          </a:xfrm>
          <a:custGeom>
            <a:avLst/>
            <a:gdLst/>
            <a:ahLst/>
            <a:cxnLst/>
            <a:rect l="0" t="0" r="r" b="b"/>
            <a:pathLst>
              <a:path w="122" h="176" extrusionOk="0">
                <a:moveTo>
                  <a:pt x="93" y="83"/>
                </a:moveTo>
                <a:lnTo>
                  <a:pt x="93" y="38"/>
                </a:lnTo>
                <a:cubicBezTo>
                  <a:pt x="88" y="30"/>
                  <a:pt x="77" y="25"/>
                  <a:pt x="65" y="25"/>
                </a:cubicBezTo>
                <a:cubicBezTo>
                  <a:pt x="45" y="25"/>
                  <a:pt x="27" y="38"/>
                  <a:pt x="27" y="63"/>
                </a:cubicBezTo>
                <a:cubicBezTo>
                  <a:pt x="27" y="88"/>
                  <a:pt x="42" y="101"/>
                  <a:pt x="65" y="101"/>
                </a:cubicBezTo>
                <a:cubicBezTo>
                  <a:pt x="80" y="101"/>
                  <a:pt x="91" y="93"/>
                  <a:pt x="93" y="83"/>
                </a:cubicBezTo>
                <a:moveTo>
                  <a:pt x="121" y="117"/>
                </a:moveTo>
                <a:cubicBezTo>
                  <a:pt x="121" y="157"/>
                  <a:pt x="98" y="175"/>
                  <a:pt x="62" y="175"/>
                </a:cubicBezTo>
                <a:cubicBezTo>
                  <a:pt x="35" y="175"/>
                  <a:pt x="15" y="162"/>
                  <a:pt x="7" y="142"/>
                </a:cubicBezTo>
                <a:lnTo>
                  <a:pt x="30" y="132"/>
                </a:lnTo>
                <a:cubicBezTo>
                  <a:pt x="35" y="142"/>
                  <a:pt x="45" y="150"/>
                  <a:pt x="60" y="150"/>
                </a:cubicBezTo>
                <a:cubicBezTo>
                  <a:pt x="83" y="150"/>
                  <a:pt x="93" y="140"/>
                  <a:pt x="93" y="119"/>
                </a:cubicBezTo>
                <a:lnTo>
                  <a:pt x="93" y="114"/>
                </a:lnTo>
                <a:cubicBezTo>
                  <a:pt x="88" y="122"/>
                  <a:pt x="77" y="127"/>
                  <a:pt x="60" y="127"/>
                </a:cubicBezTo>
                <a:cubicBezTo>
                  <a:pt x="25" y="127"/>
                  <a:pt x="0" y="104"/>
                  <a:pt x="0" y="63"/>
                </a:cubicBezTo>
                <a:cubicBezTo>
                  <a:pt x="0" y="22"/>
                  <a:pt x="27" y="0"/>
                  <a:pt x="60" y="0"/>
                </a:cubicBezTo>
                <a:cubicBezTo>
                  <a:pt x="77" y="0"/>
                  <a:pt x="88" y="5"/>
                  <a:pt x="93" y="10"/>
                </a:cubicBezTo>
                <a:lnTo>
                  <a:pt x="93" y="2"/>
                </a:lnTo>
                <a:lnTo>
                  <a:pt x="121" y="2"/>
                </a:lnTo>
                <a:lnTo>
                  <a:pt x="121" y="11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8" name="Freeform 12"/>
          <p:cNvSpPr/>
          <p:nvPr/>
        </p:nvSpPr>
        <p:spPr bwMode="auto">
          <a:xfrm>
            <a:off x="78048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5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5" y="25"/>
                  <a:pt x="65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5" y="102"/>
                </a:cubicBezTo>
                <a:moveTo>
                  <a:pt x="65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5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7" y="0"/>
                  <a:pt x="6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9" name="Freeform 13"/>
          <p:cNvSpPr/>
          <p:nvPr/>
        </p:nvSpPr>
        <p:spPr bwMode="auto">
          <a:xfrm>
            <a:off x="830879" y="684360"/>
            <a:ext cx="47520" cy="44640"/>
          </a:xfrm>
          <a:custGeom>
            <a:avLst/>
            <a:gdLst/>
            <a:ahLst/>
            <a:cxnLst/>
            <a:rect l="0" t="0" r="r" b="b"/>
            <a:pathLst>
              <a:path w="132" h="124" extrusionOk="0">
                <a:moveTo>
                  <a:pt x="75" y="123"/>
                </a:moveTo>
                <a:lnTo>
                  <a:pt x="55" y="123"/>
                </a:lnTo>
                <a:lnTo>
                  <a:pt x="0" y="0"/>
                </a:lnTo>
                <a:lnTo>
                  <a:pt x="30" y="0"/>
                </a:lnTo>
                <a:lnTo>
                  <a:pt x="65" y="81"/>
                </a:lnTo>
                <a:lnTo>
                  <a:pt x="101" y="0"/>
                </a:lnTo>
                <a:lnTo>
                  <a:pt x="131" y="0"/>
                </a:lnTo>
                <a:lnTo>
                  <a:pt x="75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0" name="Freeform 14"/>
          <p:cNvSpPr/>
          <p:nvPr/>
        </p:nvSpPr>
        <p:spPr bwMode="auto">
          <a:xfrm>
            <a:off x="879480" y="716400"/>
            <a:ext cx="14400" cy="13320"/>
          </a:xfrm>
          <a:custGeom>
            <a:avLst/>
            <a:gdLst/>
            <a:ahLst/>
            <a:cxnLst/>
            <a:rect l="0" t="0" r="r" b="b"/>
            <a:pathLst>
              <a:path w="40" h="37" extrusionOk="0">
                <a:moveTo>
                  <a:pt x="21" y="0"/>
                </a:moveTo>
                <a:cubicBezTo>
                  <a:pt x="31" y="0"/>
                  <a:pt x="39" y="7"/>
                  <a:pt x="39" y="17"/>
                </a:cubicBezTo>
                <a:cubicBezTo>
                  <a:pt x="39" y="26"/>
                  <a:pt x="31" y="36"/>
                  <a:pt x="21" y="36"/>
                </a:cubicBezTo>
                <a:cubicBezTo>
                  <a:pt x="8" y="36"/>
                  <a:pt x="0" y="26"/>
                  <a:pt x="0" y="17"/>
                </a:cubicBezTo>
                <a:cubicBezTo>
                  <a:pt x="0" y="7"/>
                  <a:pt x="8" y="0"/>
                  <a:pt x="21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1" name="Freeform 15"/>
          <p:cNvSpPr/>
          <p:nvPr/>
        </p:nvSpPr>
        <p:spPr bwMode="auto">
          <a:xfrm>
            <a:off x="905760" y="683640"/>
            <a:ext cx="26640" cy="45360"/>
          </a:xfrm>
          <a:custGeom>
            <a:avLst/>
            <a:gdLst/>
            <a:ahLst/>
            <a:cxnLst/>
            <a:rect l="0" t="0" r="r" b="b"/>
            <a:pathLst>
              <a:path w="74" h="126" extrusionOk="0">
                <a:moveTo>
                  <a:pt x="0" y="2"/>
                </a:moveTo>
                <a:lnTo>
                  <a:pt x="25" y="2"/>
                </a:lnTo>
                <a:lnTo>
                  <a:pt x="25" y="11"/>
                </a:lnTo>
                <a:cubicBezTo>
                  <a:pt x="30" y="5"/>
                  <a:pt x="41" y="0"/>
                  <a:pt x="48" y="0"/>
                </a:cubicBezTo>
                <a:cubicBezTo>
                  <a:pt x="61" y="0"/>
                  <a:pt x="68" y="2"/>
                  <a:pt x="73" y="11"/>
                </a:cubicBezTo>
                <a:lnTo>
                  <a:pt x="58" y="31"/>
                </a:lnTo>
                <a:cubicBezTo>
                  <a:pt x="56" y="28"/>
                  <a:pt x="51" y="26"/>
                  <a:pt x="46" y="26"/>
                </a:cubicBezTo>
                <a:cubicBezTo>
                  <a:pt x="37" y="26"/>
                  <a:pt x="30" y="31"/>
                  <a:pt x="25" y="44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2" name="Freeform 16"/>
          <p:cNvSpPr/>
          <p:nvPr/>
        </p:nvSpPr>
        <p:spPr bwMode="auto">
          <a:xfrm>
            <a:off x="939960" y="684360"/>
            <a:ext cx="40320" cy="45360"/>
          </a:xfrm>
          <a:custGeom>
            <a:avLst/>
            <a:gdLst/>
            <a:ahLst/>
            <a:cxnLst/>
            <a:rect l="0" t="0" r="r" b="b"/>
            <a:pathLst>
              <a:path w="112" h="126" extrusionOk="0">
                <a:moveTo>
                  <a:pt x="111" y="123"/>
                </a:moveTo>
                <a:lnTo>
                  <a:pt x="86" y="123"/>
                </a:lnTo>
                <a:lnTo>
                  <a:pt x="86" y="110"/>
                </a:lnTo>
                <a:cubicBezTo>
                  <a:pt x="77" y="120"/>
                  <a:pt x="65" y="125"/>
                  <a:pt x="50" y="125"/>
                </a:cubicBezTo>
                <a:cubicBezTo>
                  <a:pt x="17" y="125"/>
                  <a:pt x="0" y="107"/>
                  <a:pt x="0" y="72"/>
                </a:cubicBezTo>
                <a:lnTo>
                  <a:pt x="0" y="0"/>
                </a:lnTo>
                <a:lnTo>
                  <a:pt x="27" y="0"/>
                </a:lnTo>
                <a:lnTo>
                  <a:pt x="27" y="67"/>
                </a:lnTo>
                <a:cubicBezTo>
                  <a:pt x="27" y="87"/>
                  <a:pt x="32" y="100"/>
                  <a:pt x="52" y="100"/>
                </a:cubicBezTo>
                <a:cubicBezTo>
                  <a:pt x="67" y="100"/>
                  <a:pt x="77" y="92"/>
                  <a:pt x="86" y="80"/>
                </a:cubicBezTo>
                <a:lnTo>
                  <a:pt x="86" y="0"/>
                </a:lnTo>
                <a:lnTo>
                  <a:pt x="111" y="0"/>
                </a:lnTo>
                <a:lnTo>
                  <a:pt x="111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3" name="Freeform 17"/>
          <p:cNvSpPr/>
          <p:nvPr/>
        </p:nvSpPr>
        <p:spPr bwMode="auto">
          <a:xfrm>
            <a:off x="313920" y="34380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6" y="76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1"/>
                </a:lnTo>
                <a:lnTo>
                  <a:pt x="88" y="118"/>
                </a:lnTo>
                <a:lnTo>
                  <a:pt x="81" y="118"/>
                </a:lnTo>
                <a:lnTo>
                  <a:pt x="30" y="51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4" name="Freeform 18"/>
          <p:cNvSpPr/>
          <p:nvPr/>
        </p:nvSpPr>
        <p:spPr bwMode="auto">
          <a:xfrm>
            <a:off x="38952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9" y="0"/>
                </a:lnTo>
                <a:lnTo>
                  <a:pt x="141" y="0"/>
                </a:lnTo>
                <a:lnTo>
                  <a:pt x="141" y="166"/>
                </a:lnTo>
                <a:lnTo>
                  <a:pt x="114" y="166"/>
                </a:lnTo>
                <a:lnTo>
                  <a:pt x="114" y="51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5" name="Freeform 19"/>
          <p:cNvSpPr/>
          <p:nvPr/>
        </p:nvSpPr>
        <p:spPr bwMode="auto">
          <a:xfrm>
            <a:off x="456120" y="34380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4"/>
                </a:moveTo>
                <a:lnTo>
                  <a:pt x="28" y="94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69"/>
                </a:lnTo>
                <a:lnTo>
                  <a:pt x="116" y="69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6" name="Freeform 20"/>
          <p:cNvSpPr/>
          <p:nvPr/>
        </p:nvSpPr>
        <p:spPr bwMode="auto">
          <a:xfrm>
            <a:off x="52380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8" y="0"/>
                </a:lnTo>
                <a:lnTo>
                  <a:pt x="28" y="115"/>
                </a:lnTo>
                <a:lnTo>
                  <a:pt x="118" y="0"/>
                </a:lnTo>
                <a:lnTo>
                  <a:pt x="141" y="0"/>
                </a:lnTo>
                <a:lnTo>
                  <a:pt x="141" y="166"/>
                </a:lnTo>
                <a:lnTo>
                  <a:pt x="113" y="166"/>
                </a:lnTo>
                <a:lnTo>
                  <a:pt x="113" y="51"/>
                </a:lnTo>
                <a:lnTo>
                  <a:pt x="23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7" name="Freeform 21"/>
          <p:cNvSpPr/>
          <p:nvPr/>
        </p:nvSpPr>
        <p:spPr bwMode="auto">
          <a:xfrm>
            <a:off x="587520" y="343080"/>
            <a:ext cx="55080" cy="61560"/>
          </a:xfrm>
          <a:custGeom>
            <a:avLst/>
            <a:gdLst/>
            <a:ahLst/>
            <a:cxnLst/>
            <a:rect l="0" t="0" r="r" b="b"/>
            <a:pathLst>
              <a:path w="153" h="171" extrusionOk="0">
                <a:moveTo>
                  <a:pt x="152" y="139"/>
                </a:moveTo>
                <a:cubicBezTo>
                  <a:pt x="137" y="158"/>
                  <a:pt x="112" y="170"/>
                  <a:pt x="83" y="170"/>
                </a:cubicBezTo>
                <a:cubicBezTo>
                  <a:pt x="33" y="170"/>
                  <a:pt x="0" y="136"/>
                  <a:pt x="0" y="83"/>
                </a:cubicBezTo>
                <a:cubicBezTo>
                  <a:pt x="0" y="38"/>
                  <a:pt x="33" y="0"/>
                  <a:pt x="83" y="0"/>
                </a:cubicBezTo>
                <a:cubicBezTo>
                  <a:pt x="114" y="0"/>
                  <a:pt x="137" y="12"/>
                  <a:pt x="149" y="28"/>
                </a:cubicBezTo>
                <a:lnTo>
                  <a:pt x="129" y="45"/>
                </a:lnTo>
                <a:cubicBezTo>
                  <a:pt x="119" y="33"/>
                  <a:pt x="104" y="28"/>
                  <a:pt x="86" y="28"/>
                </a:cubicBezTo>
                <a:cubicBezTo>
                  <a:pt x="51" y="28"/>
                  <a:pt x="28" y="50"/>
                  <a:pt x="28" y="83"/>
                </a:cubicBezTo>
                <a:cubicBezTo>
                  <a:pt x="28" y="119"/>
                  <a:pt x="53" y="141"/>
                  <a:pt x="86" y="141"/>
                </a:cubicBezTo>
                <a:cubicBezTo>
                  <a:pt x="107" y="141"/>
                  <a:pt x="124" y="134"/>
                  <a:pt x="134" y="119"/>
                </a:cubicBezTo>
                <a:lnTo>
                  <a:pt x="152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8" name="Freeform 22"/>
          <p:cNvSpPr/>
          <p:nvPr/>
        </p:nvSpPr>
        <p:spPr bwMode="auto">
          <a:xfrm>
            <a:off x="64728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3" y="26"/>
                </a:lnTo>
                <a:lnTo>
                  <a:pt x="83" y="166"/>
                </a:lnTo>
                <a:lnTo>
                  <a:pt x="56" y="166"/>
                </a:lnTo>
                <a:lnTo>
                  <a:pt x="56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9" name="Freeform 23"/>
          <p:cNvSpPr/>
          <p:nvPr/>
        </p:nvSpPr>
        <p:spPr bwMode="auto">
          <a:xfrm>
            <a:off x="706680" y="343800"/>
            <a:ext cx="45720" cy="60120"/>
          </a:xfrm>
          <a:custGeom>
            <a:avLst/>
            <a:gdLst/>
            <a:ahLst/>
            <a:cxnLst/>
            <a:rect l="0" t="0" r="r" b="b"/>
            <a:pathLst>
              <a:path w="127" h="167" extrusionOk="0">
                <a:moveTo>
                  <a:pt x="0" y="0"/>
                </a:moveTo>
                <a:lnTo>
                  <a:pt x="123" y="0"/>
                </a:lnTo>
                <a:lnTo>
                  <a:pt x="123" y="26"/>
                </a:lnTo>
                <a:lnTo>
                  <a:pt x="30" y="26"/>
                </a:lnTo>
                <a:lnTo>
                  <a:pt x="30" y="69"/>
                </a:lnTo>
                <a:lnTo>
                  <a:pt x="118" y="69"/>
                </a:lnTo>
                <a:lnTo>
                  <a:pt x="118" y="94"/>
                </a:lnTo>
                <a:lnTo>
                  <a:pt x="30" y="94"/>
                </a:lnTo>
                <a:lnTo>
                  <a:pt x="30" y="138"/>
                </a:lnTo>
                <a:lnTo>
                  <a:pt x="126" y="138"/>
                </a:lnTo>
                <a:lnTo>
                  <a:pt x="126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0" name="Freeform 24"/>
          <p:cNvSpPr/>
          <p:nvPr/>
        </p:nvSpPr>
        <p:spPr bwMode="auto">
          <a:xfrm>
            <a:off x="765000" y="343800"/>
            <a:ext cx="49679" cy="60120"/>
          </a:xfrm>
          <a:custGeom>
            <a:avLst/>
            <a:gdLst/>
            <a:ahLst/>
            <a:cxnLst/>
            <a:rect l="0" t="0" r="r" b="b"/>
            <a:pathLst>
              <a:path w="138" h="167" extrusionOk="0">
                <a:moveTo>
                  <a:pt x="30" y="26"/>
                </a:moveTo>
                <a:lnTo>
                  <a:pt x="30" y="81"/>
                </a:lnTo>
                <a:lnTo>
                  <a:pt x="65" y="81"/>
                </a:lnTo>
                <a:cubicBezTo>
                  <a:pt x="93" y="81"/>
                  <a:pt x="107" y="71"/>
                  <a:pt x="107" y="53"/>
                </a:cubicBezTo>
                <a:cubicBezTo>
                  <a:pt x="107" y="38"/>
                  <a:pt x="96" y="26"/>
                  <a:pt x="68" y="26"/>
                </a:cubicBezTo>
                <a:lnTo>
                  <a:pt x="30" y="26"/>
                </a:lnTo>
                <a:moveTo>
                  <a:pt x="0" y="166"/>
                </a:moveTo>
                <a:lnTo>
                  <a:pt x="0" y="0"/>
                </a:lnTo>
                <a:lnTo>
                  <a:pt x="68" y="0"/>
                </a:lnTo>
                <a:cubicBezTo>
                  <a:pt x="124" y="0"/>
                  <a:pt x="137" y="28"/>
                  <a:pt x="137" y="53"/>
                </a:cubicBezTo>
                <a:cubicBezTo>
                  <a:pt x="137" y="81"/>
                  <a:pt x="119" y="109"/>
                  <a:pt x="68" y="109"/>
                </a:cubicBezTo>
                <a:lnTo>
                  <a:pt x="30" y="109"/>
                </a:lnTo>
                <a:lnTo>
                  <a:pt x="30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1" name="Freeform 25"/>
          <p:cNvSpPr/>
          <p:nvPr/>
        </p:nvSpPr>
        <p:spPr bwMode="auto">
          <a:xfrm>
            <a:off x="822960" y="34308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39"/>
                </a:moveTo>
                <a:cubicBezTo>
                  <a:pt x="136" y="158"/>
                  <a:pt x="111" y="170"/>
                  <a:pt x="83" y="170"/>
                </a:cubicBezTo>
                <a:cubicBezTo>
                  <a:pt x="32" y="170"/>
                  <a:pt x="0" y="136"/>
                  <a:pt x="0" y="83"/>
                </a:cubicBezTo>
                <a:cubicBezTo>
                  <a:pt x="0" y="38"/>
                  <a:pt x="32" y="0"/>
                  <a:pt x="83" y="0"/>
                </a:cubicBezTo>
                <a:cubicBezTo>
                  <a:pt x="113" y="0"/>
                  <a:pt x="136" y="12"/>
                  <a:pt x="148" y="28"/>
                </a:cubicBezTo>
                <a:lnTo>
                  <a:pt x="128" y="45"/>
                </a:lnTo>
                <a:cubicBezTo>
                  <a:pt x="118" y="33"/>
                  <a:pt x="103" y="28"/>
                  <a:pt x="86" y="28"/>
                </a:cubicBezTo>
                <a:cubicBezTo>
                  <a:pt x="51" y="28"/>
                  <a:pt x="27" y="50"/>
                  <a:pt x="27" y="83"/>
                </a:cubicBezTo>
                <a:cubicBezTo>
                  <a:pt x="27" y="119"/>
                  <a:pt x="53" y="141"/>
                  <a:pt x="86" y="141"/>
                </a:cubicBezTo>
                <a:cubicBezTo>
                  <a:pt x="106" y="141"/>
                  <a:pt x="123" y="134"/>
                  <a:pt x="133" y="119"/>
                </a:cubicBezTo>
                <a:lnTo>
                  <a:pt x="151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2" name="Freeform 26"/>
          <p:cNvSpPr/>
          <p:nvPr/>
        </p:nvSpPr>
        <p:spPr bwMode="auto">
          <a:xfrm>
            <a:off x="88236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2" y="26"/>
                </a:lnTo>
                <a:lnTo>
                  <a:pt x="82" y="166"/>
                </a:lnTo>
                <a:lnTo>
                  <a:pt x="55" y="166"/>
                </a:lnTo>
                <a:lnTo>
                  <a:pt x="55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3" name="Freeform 27"/>
          <p:cNvSpPr/>
          <p:nvPr/>
        </p:nvSpPr>
        <p:spPr bwMode="auto">
          <a:xfrm>
            <a:off x="941760" y="343800"/>
            <a:ext cx="48600" cy="60120"/>
          </a:xfrm>
          <a:custGeom>
            <a:avLst/>
            <a:gdLst/>
            <a:ahLst/>
            <a:cxnLst/>
            <a:rect l="0" t="0" r="r" b="b"/>
            <a:pathLst>
              <a:path w="135" h="167" extrusionOk="0">
                <a:moveTo>
                  <a:pt x="30" y="94"/>
                </a:moveTo>
                <a:lnTo>
                  <a:pt x="30" y="138"/>
                </a:lnTo>
                <a:lnTo>
                  <a:pt x="67" y="138"/>
                </a:lnTo>
                <a:cubicBezTo>
                  <a:pt x="94" y="138"/>
                  <a:pt x="104" y="133"/>
                  <a:pt x="104" y="115"/>
                </a:cubicBezTo>
                <a:cubicBezTo>
                  <a:pt x="104" y="101"/>
                  <a:pt x="94" y="94"/>
                  <a:pt x="67" y="94"/>
                </a:cubicBezTo>
                <a:lnTo>
                  <a:pt x="30" y="94"/>
                </a:lnTo>
                <a:moveTo>
                  <a:pt x="30" y="26"/>
                </a:moveTo>
                <a:lnTo>
                  <a:pt x="30" y="69"/>
                </a:lnTo>
                <a:lnTo>
                  <a:pt x="70" y="69"/>
                </a:lnTo>
                <a:cubicBezTo>
                  <a:pt x="88" y="69"/>
                  <a:pt x="99" y="61"/>
                  <a:pt x="99" y="48"/>
                </a:cubicBezTo>
                <a:cubicBezTo>
                  <a:pt x="99" y="33"/>
                  <a:pt x="91" y="26"/>
                  <a:pt x="65" y="26"/>
                </a:cubicBezTo>
                <a:lnTo>
                  <a:pt x="30" y="26"/>
                </a:lnTo>
                <a:moveTo>
                  <a:pt x="0" y="0"/>
                </a:moveTo>
                <a:lnTo>
                  <a:pt x="70" y="0"/>
                </a:lnTo>
                <a:cubicBezTo>
                  <a:pt x="114" y="0"/>
                  <a:pt x="129" y="18"/>
                  <a:pt x="129" y="41"/>
                </a:cubicBezTo>
                <a:cubicBezTo>
                  <a:pt x="129" y="58"/>
                  <a:pt x="121" y="71"/>
                  <a:pt x="109" y="79"/>
                </a:cubicBezTo>
                <a:cubicBezTo>
                  <a:pt x="124" y="84"/>
                  <a:pt x="134" y="96"/>
                  <a:pt x="134" y="118"/>
                </a:cubicBezTo>
                <a:cubicBezTo>
                  <a:pt x="134" y="153"/>
                  <a:pt x="109" y="166"/>
                  <a:pt x="67" y="166"/>
                </a:cubicBez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4" name="Freeform 28"/>
          <p:cNvSpPr/>
          <p:nvPr/>
        </p:nvSpPr>
        <p:spPr bwMode="auto">
          <a:xfrm>
            <a:off x="999360" y="34308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5" y="141"/>
                </a:moveTo>
                <a:cubicBezTo>
                  <a:pt x="115" y="141"/>
                  <a:pt x="140" y="119"/>
                  <a:pt x="140" y="83"/>
                </a:cubicBezTo>
                <a:cubicBezTo>
                  <a:pt x="140" y="50"/>
                  <a:pt x="113" y="28"/>
                  <a:pt x="85" y="28"/>
                </a:cubicBezTo>
                <a:cubicBezTo>
                  <a:pt x="55" y="28"/>
                  <a:pt x="30" y="50"/>
                  <a:pt x="30" y="83"/>
                </a:cubicBezTo>
                <a:cubicBezTo>
                  <a:pt x="30" y="119"/>
                  <a:pt x="55" y="141"/>
                  <a:pt x="85" y="141"/>
                </a:cubicBezTo>
                <a:moveTo>
                  <a:pt x="85" y="0"/>
                </a:moveTo>
                <a:cubicBezTo>
                  <a:pt x="130" y="0"/>
                  <a:pt x="169" y="35"/>
                  <a:pt x="169" y="83"/>
                </a:cubicBezTo>
                <a:cubicBezTo>
                  <a:pt x="169" y="134"/>
                  <a:pt x="130" y="170"/>
                  <a:pt x="85" y="170"/>
                </a:cubicBezTo>
                <a:cubicBezTo>
                  <a:pt x="38" y="170"/>
                  <a:pt x="0" y="134"/>
                  <a:pt x="0" y="83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5" name="Freeform 29"/>
          <p:cNvSpPr/>
          <p:nvPr/>
        </p:nvSpPr>
        <p:spPr bwMode="auto">
          <a:xfrm>
            <a:off x="308520" y="441360"/>
            <a:ext cx="56520" cy="61560"/>
          </a:xfrm>
          <a:custGeom>
            <a:avLst/>
            <a:gdLst/>
            <a:ahLst/>
            <a:cxnLst/>
            <a:rect l="0" t="0" r="r" b="b"/>
            <a:pathLst>
              <a:path w="157" h="171" extrusionOk="0">
                <a:moveTo>
                  <a:pt x="47" y="69"/>
                </a:moveTo>
                <a:lnTo>
                  <a:pt x="125" y="69"/>
                </a:lnTo>
                <a:cubicBezTo>
                  <a:pt x="122" y="44"/>
                  <a:pt x="102" y="28"/>
                  <a:pt x="70" y="28"/>
                </a:cubicBezTo>
                <a:cubicBezTo>
                  <a:pt x="55" y="28"/>
                  <a:pt x="35" y="33"/>
                  <a:pt x="20" y="51"/>
                </a:cubicBezTo>
                <a:lnTo>
                  <a:pt x="2" y="30"/>
                </a:lnTo>
                <a:cubicBezTo>
                  <a:pt x="17" y="10"/>
                  <a:pt x="45" y="0"/>
                  <a:pt x="72" y="0"/>
                </a:cubicBezTo>
                <a:cubicBezTo>
                  <a:pt x="122" y="0"/>
                  <a:pt x="156" y="33"/>
                  <a:pt x="156" y="84"/>
                </a:cubicBezTo>
                <a:cubicBezTo>
                  <a:pt x="156" y="135"/>
                  <a:pt x="125" y="170"/>
                  <a:pt x="70" y="170"/>
                </a:cubicBezTo>
                <a:cubicBezTo>
                  <a:pt x="47" y="170"/>
                  <a:pt x="20" y="163"/>
                  <a:pt x="0" y="137"/>
                </a:cubicBezTo>
                <a:lnTo>
                  <a:pt x="20" y="120"/>
                </a:lnTo>
                <a:cubicBezTo>
                  <a:pt x="32" y="137"/>
                  <a:pt x="52" y="142"/>
                  <a:pt x="72" y="142"/>
                </a:cubicBezTo>
                <a:cubicBezTo>
                  <a:pt x="102" y="142"/>
                  <a:pt x="122" y="125"/>
                  <a:pt x="125" y="97"/>
                </a:cubicBezTo>
                <a:lnTo>
                  <a:pt x="47" y="97"/>
                </a:lnTo>
                <a:lnTo>
                  <a:pt x="47" y="6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6" name="Freeform 30"/>
          <p:cNvSpPr/>
          <p:nvPr/>
        </p:nvSpPr>
        <p:spPr bwMode="auto">
          <a:xfrm>
            <a:off x="376920" y="442080"/>
            <a:ext cx="52920" cy="60120"/>
          </a:xfrm>
          <a:custGeom>
            <a:avLst/>
            <a:gdLst/>
            <a:ahLst/>
            <a:cxnLst/>
            <a:rect l="0" t="0" r="r" b="b"/>
            <a:pathLst>
              <a:path w="147" h="167" extrusionOk="0">
                <a:moveTo>
                  <a:pt x="0" y="0"/>
                </a:moveTo>
                <a:lnTo>
                  <a:pt x="30" y="0"/>
                </a:lnTo>
                <a:lnTo>
                  <a:pt x="30" y="72"/>
                </a:lnTo>
                <a:lnTo>
                  <a:pt x="103" y="0"/>
                </a:lnTo>
                <a:lnTo>
                  <a:pt x="141" y="0"/>
                </a:lnTo>
                <a:lnTo>
                  <a:pt x="66" y="75"/>
                </a:lnTo>
                <a:lnTo>
                  <a:pt x="146" y="166"/>
                </a:lnTo>
                <a:lnTo>
                  <a:pt x="108" y="166"/>
                </a:lnTo>
                <a:lnTo>
                  <a:pt x="46" y="95"/>
                </a:lnTo>
                <a:lnTo>
                  <a:pt x="30" y="108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7" name="Freeform 31"/>
          <p:cNvSpPr/>
          <p:nvPr/>
        </p:nvSpPr>
        <p:spPr bwMode="auto">
          <a:xfrm>
            <a:off x="432000" y="441360"/>
            <a:ext cx="60840" cy="61560"/>
          </a:xfrm>
          <a:custGeom>
            <a:avLst/>
            <a:gdLst/>
            <a:ahLst/>
            <a:cxnLst/>
            <a:rect l="0" t="0" r="r" b="b"/>
            <a:pathLst>
              <a:path w="169" h="171" extrusionOk="0">
                <a:moveTo>
                  <a:pt x="86" y="142"/>
                </a:moveTo>
                <a:cubicBezTo>
                  <a:pt x="116" y="142"/>
                  <a:pt x="138" y="120"/>
                  <a:pt x="138" y="84"/>
                </a:cubicBezTo>
                <a:cubicBezTo>
                  <a:pt x="138" y="51"/>
                  <a:pt x="113" y="28"/>
                  <a:pt x="86" y="28"/>
                </a:cubicBezTo>
                <a:cubicBezTo>
                  <a:pt x="56" y="28"/>
                  <a:pt x="30" y="51"/>
                  <a:pt x="30" y="84"/>
                </a:cubicBezTo>
                <a:cubicBezTo>
                  <a:pt x="30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8" y="35"/>
                  <a:pt x="168" y="84"/>
                </a:cubicBezTo>
                <a:cubicBezTo>
                  <a:pt x="168" y="135"/>
                  <a:pt x="131" y="170"/>
                  <a:pt x="86" y="170"/>
                </a:cubicBezTo>
                <a:cubicBezTo>
                  <a:pt x="37" y="170"/>
                  <a:pt x="0" y="135"/>
                  <a:pt x="0" y="84"/>
                </a:cubicBezTo>
                <a:cubicBezTo>
                  <a:pt x="0" y="38"/>
                  <a:pt x="37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8" name="Freeform 32"/>
          <p:cNvSpPr/>
          <p:nvPr/>
        </p:nvSpPr>
        <p:spPr bwMode="auto">
          <a:xfrm>
            <a:off x="504720" y="44208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5"/>
                </a:moveTo>
                <a:lnTo>
                  <a:pt x="28" y="95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70"/>
                </a:lnTo>
                <a:lnTo>
                  <a:pt x="116" y="70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9" name="Freeform 33"/>
          <p:cNvSpPr/>
          <p:nvPr/>
        </p:nvSpPr>
        <p:spPr bwMode="auto">
          <a:xfrm>
            <a:off x="56880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6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6" y="28"/>
                </a:cubicBezTo>
                <a:cubicBezTo>
                  <a:pt x="56" y="28"/>
                  <a:pt x="31" y="51"/>
                  <a:pt x="31" y="84"/>
                </a:cubicBezTo>
                <a:cubicBezTo>
                  <a:pt x="31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6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0" name="Freeform 34"/>
          <p:cNvSpPr/>
          <p:nvPr/>
        </p:nvSpPr>
        <p:spPr bwMode="auto">
          <a:xfrm>
            <a:off x="641879" y="44208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5" y="77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2"/>
                </a:lnTo>
                <a:lnTo>
                  <a:pt x="87" y="118"/>
                </a:lnTo>
                <a:lnTo>
                  <a:pt x="80" y="118"/>
                </a:lnTo>
                <a:lnTo>
                  <a:pt x="30" y="52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1" name="Freeform 35"/>
          <p:cNvSpPr/>
          <p:nvPr/>
        </p:nvSpPr>
        <p:spPr bwMode="auto">
          <a:xfrm>
            <a:off x="717480" y="442080"/>
            <a:ext cx="51840" cy="60120"/>
          </a:xfrm>
          <a:custGeom>
            <a:avLst/>
            <a:gdLst/>
            <a:ahLst/>
            <a:cxnLst/>
            <a:rect l="0" t="0" r="r" b="b"/>
            <a:pathLst>
              <a:path w="144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8" y="0"/>
                </a:lnTo>
                <a:lnTo>
                  <a:pt x="143" y="0"/>
                </a:lnTo>
                <a:lnTo>
                  <a:pt x="143" y="166"/>
                </a:lnTo>
                <a:lnTo>
                  <a:pt x="113" y="166"/>
                </a:lnTo>
                <a:lnTo>
                  <a:pt x="113" y="52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2" name="Freeform 36"/>
          <p:cNvSpPr/>
          <p:nvPr/>
        </p:nvSpPr>
        <p:spPr bwMode="auto">
          <a:xfrm>
            <a:off x="782280" y="442080"/>
            <a:ext cx="49320" cy="60120"/>
          </a:xfrm>
          <a:custGeom>
            <a:avLst/>
            <a:gdLst/>
            <a:ahLst/>
            <a:cxnLst/>
            <a:rect l="0" t="0" r="r" b="b"/>
            <a:pathLst>
              <a:path w="137" h="167" extrusionOk="0">
                <a:moveTo>
                  <a:pt x="136" y="166"/>
                </a:moveTo>
                <a:lnTo>
                  <a:pt x="109" y="166"/>
                </a:lnTo>
                <a:lnTo>
                  <a:pt x="109" y="100"/>
                </a:lnTo>
                <a:cubicBezTo>
                  <a:pt x="99" y="105"/>
                  <a:pt x="81" y="110"/>
                  <a:pt x="64" y="110"/>
                </a:cubicBezTo>
                <a:cubicBezTo>
                  <a:pt x="27" y="110"/>
                  <a:pt x="0" y="95"/>
                  <a:pt x="0" y="55"/>
                </a:cubicBezTo>
                <a:lnTo>
                  <a:pt x="0" y="0"/>
                </a:lnTo>
                <a:lnTo>
                  <a:pt x="27" y="0"/>
                </a:lnTo>
                <a:lnTo>
                  <a:pt x="27" y="39"/>
                </a:lnTo>
                <a:cubicBezTo>
                  <a:pt x="27" y="72"/>
                  <a:pt x="40" y="82"/>
                  <a:pt x="69" y="82"/>
                </a:cubicBezTo>
                <a:cubicBezTo>
                  <a:pt x="81" y="82"/>
                  <a:pt x="96" y="80"/>
                  <a:pt x="109" y="72"/>
                </a:cubicBezTo>
                <a:lnTo>
                  <a:pt x="109" y="0"/>
                </a:lnTo>
                <a:lnTo>
                  <a:pt x="136" y="0"/>
                </a:lnTo>
                <a:lnTo>
                  <a:pt x="136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3" name="Freeform 37"/>
          <p:cNvSpPr/>
          <p:nvPr/>
        </p:nvSpPr>
        <p:spPr bwMode="auto">
          <a:xfrm>
            <a:off x="847080" y="442080"/>
            <a:ext cx="45000" cy="60120"/>
          </a:xfrm>
          <a:custGeom>
            <a:avLst/>
            <a:gdLst/>
            <a:ahLst/>
            <a:cxnLst/>
            <a:rect l="0" t="0" r="r" b="b"/>
            <a:pathLst>
              <a:path w="125" h="167" extrusionOk="0">
                <a:moveTo>
                  <a:pt x="0" y="0"/>
                </a:moveTo>
                <a:lnTo>
                  <a:pt x="121" y="0"/>
                </a:lnTo>
                <a:lnTo>
                  <a:pt x="121" y="27"/>
                </a:lnTo>
                <a:lnTo>
                  <a:pt x="29" y="27"/>
                </a:lnTo>
                <a:lnTo>
                  <a:pt x="29" y="70"/>
                </a:lnTo>
                <a:lnTo>
                  <a:pt x="116" y="70"/>
                </a:lnTo>
                <a:lnTo>
                  <a:pt x="116" y="95"/>
                </a:lnTo>
                <a:lnTo>
                  <a:pt x="29" y="95"/>
                </a:lnTo>
                <a:lnTo>
                  <a:pt x="29" y="138"/>
                </a:lnTo>
                <a:lnTo>
                  <a:pt x="124" y="138"/>
                </a:lnTo>
                <a:lnTo>
                  <a:pt x="124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4" name="Freeform 38"/>
          <p:cNvSpPr/>
          <p:nvPr/>
        </p:nvSpPr>
        <p:spPr bwMode="auto">
          <a:xfrm>
            <a:off x="902160" y="44136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40"/>
                </a:moveTo>
                <a:cubicBezTo>
                  <a:pt x="138" y="158"/>
                  <a:pt x="112" y="170"/>
                  <a:pt x="85" y="170"/>
                </a:cubicBezTo>
                <a:cubicBezTo>
                  <a:pt x="32" y="170"/>
                  <a:pt x="0" y="137"/>
                  <a:pt x="0" y="84"/>
                </a:cubicBezTo>
                <a:cubicBezTo>
                  <a:pt x="0" y="38"/>
                  <a:pt x="32" y="0"/>
                  <a:pt x="85" y="0"/>
                </a:cubicBezTo>
                <a:cubicBezTo>
                  <a:pt x="115" y="0"/>
                  <a:pt x="138" y="13"/>
                  <a:pt x="148" y="28"/>
                </a:cubicBezTo>
                <a:lnTo>
                  <a:pt x="131" y="46"/>
                </a:lnTo>
                <a:cubicBezTo>
                  <a:pt x="117" y="33"/>
                  <a:pt x="102" y="28"/>
                  <a:pt x="85" y="28"/>
                </a:cubicBezTo>
                <a:cubicBezTo>
                  <a:pt x="52" y="28"/>
                  <a:pt x="30" y="51"/>
                  <a:pt x="30" y="84"/>
                </a:cubicBezTo>
                <a:cubicBezTo>
                  <a:pt x="30" y="120"/>
                  <a:pt x="52" y="142"/>
                  <a:pt x="87" y="142"/>
                </a:cubicBezTo>
                <a:cubicBezTo>
                  <a:pt x="107" y="142"/>
                  <a:pt x="123" y="135"/>
                  <a:pt x="136" y="120"/>
                </a:cubicBezTo>
                <a:lnTo>
                  <a:pt x="151" y="14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5" name="Freeform 39"/>
          <p:cNvSpPr/>
          <p:nvPr/>
        </p:nvSpPr>
        <p:spPr bwMode="auto">
          <a:xfrm>
            <a:off x="967680" y="442080"/>
            <a:ext cx="53280" cy="60120"/>
          </a:xfrm>
          <a:custGeom>
            <a:avLst/>
            <a:gdLst/>
            <a:ahLst/>
            <a:cxnLst/>
            <a:rect l="0" t="0" r="r" b="b"/>
            <a:pathLst>
              <a:path w="148" h="167" extrusionOk="0">
                <a:moveTo>
                  <a:pt x="0" y="0"/>
                </a:moveTo>
                <a:lnTo>
                  <a:pt x="28" y="0"/>
                </a:lnTo>
                <a:lnTo>
                  <a:pt x="28" y="72"/>
                </a:lnTo>
                <a:lnTo>
                  <a:pt x="103" y="0"/>
                </a:lnTo>
                <a:lnTo>
                  <a:pt x="138" y="0"/>
                </a:lnTo>
                <a:lnTo>
                  <a:pt x="66" y="75"/>
                </a:lnTo>
                <a:lnTo>
                  <a:pt x="147" y="166"/>
                </a:lnTo>
                <a:lnTo>
                  <a:pt x="106" y="166"/>
                </a:lnTo>
                <a:lnTo>
                  <a:pt x="43" y="95"/>
                </a:lnTo>
                <a:lnTo>
                  <a:pt x="28" y="108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6" name="Freeform 40"/>
          <p:cNvSpPr/>
          <p:nvPr/>
        </p:nvSpPr>
        <p:spPr bwMode="auto">
          <a:xfrm>
            <a:off x="102276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4" y="142"/>
                  <a:pt x="139" y="120"/>
                  <a:pt x="139" y="84"/>
                </a:cubicBezTo>
                <a:cubicBezTo>
                  <a:pt x="139" y="51"/>
                  <a:pt x="111" y="28"/>
                  <a:pt x="84" y="28"/>
                </a:cubicBezTo>
                <a:cubicBezTo>
                  <a:pt x="53" y="28"/>
                  <a:pt x="28" y="51"/>
                  <a:pt x="28" y="84"/>
                </a:cubicBezTo>
                <a:cubicBezTo>
                  <a:pt x="28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5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7" name="Freeform 41"/>
          <p:cNvSpPr/>
          <p:nvPr/>
        </p:nvSpPr>
        <p:spPr bwMode="auto">
          <a:xfrm>
            <a:off x="1095840" y="442080"/>
            <a:ext cx="42840" cy="60120"/>
          </a:xfrm>
          <a:custGeom>
            <a:avLst/>
            <a:gdLst/>
            <a:ahLst/>
            <a:cxnLst/>
            <a:rect l="0" t="0" r="r" b="b"/>
            <a:pathLst>
              <a:path w="119" h="167" extrusionOk="0">
                <a:moveTo>
                  <a:pt x="0" y="0"/>
                </a:moveTo>
                <a:lnTo>
                  <a:pt x="118" y="0"/>
                </a:lnTo>
                <a:lnTo>
                  <a:pt x="118" y="27"/>
                </a:lnTo>
                <a:lnTo>
                  <a:pt x="27" y="27"/>
                </a:lnTo>
                <a:lnTo>
                  <a:pt x="27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8" name="Freeform 42"/>
          <p:cNvSpPr/>
          <p:nvPr/>
        </p:nvSpPr>
        <p:spPr bwMode="auto">
          <a:xfrm>
            <a:off x="114264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4" y="28"/>
                </a:cubicBezTo>
                <a:cubicBezTo>
                  <a:pt x="55" y="28"/>
                  <a:pt x="30" y="51"/>
                  <a:pt x="30" y="84"/>
                </a:cubicBezTo>
                <a:cubicBezTo>
                  <a:pt x="30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9" name="Freeform 43"/>
          <p:cNvSpPr/>
          <p:nvPr/>
        </p:nvSpPr>
        <p:spPr bwMode="auto">
          <a:xfrm>
            <a:off x="313920" y="540720"/>
            <a:ext cx="49320" cy="59760"/>
          </a:xfrm>
          <a:custGeom>
            <a:avLst/>
            <a:gdLst/>
            <a:ahLst/>
            <a:cxnLst/>
            <a:rect l="0" t="0" r="r" b="b"/>
            <a:pathLst>
              <a:path w="137" h="166" extrusionOk="0">
                <a:moveTo>
                  <a:pt x="31" y="25"/>
                </a:moveTo>
                <a:lnTo>
                  <a:pt x="31" y="82"/>
                </a:lnTo>
                <a:lnTo>
                  <a:pt x="66" y="82"/>
                </a:lnTo>
                <a:cubicBezTo>
                  <a:pt x="93" y="82"/>
                  <a:pt x="106" y="71"/>
                  <a:pt x="106" y="53"/>
                </a:cubicBezTo>
                <a:cubicBezTo>
                  <a:pt x="106" y="37"/>
                  <a:pt x="96" y="25"/>
                  <a:pt x="68" y="25"/>
                </a:cubicBezTo>
                <a:lnTo>
                  <a:pt x="31" y="25"/>
                </a:lnTo>
                <a:moveTo>
                  <a:pt x="0" y="165"/>
                </a:moveTo>
                <a:lnTo>
                  <a:pt x="0" y="0"/>
                </a:lnTo>
                <a:lnTo>
                  <a:pt x="68" y="0"/>
                </a:lnTo>
                <a:cubicBezTo>
                  <a:pt x="123" y="0"/>
                  <a:pt x="136" y="27"/>
                  <a:pt x="136" y="53"/>
                </a:cubicBezTo>
                <a:cubicBezTo>
                  <a:pt x="136" y="82"/>
                  <a:pt x="118" y="109"/>
                  <a:pt x="68" y="109"/>
                </a:cubicBezTo>
                <a:lnTo>
                  <a:pt x="31" y="109"/>
                </a:lnTo>
                <a:lnTo>
                  <a:pt x="31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0" name="Freeform 44"/>
          <p:cNvSpPr/>
          <p:nvPr/>
        </p:nvSpPr>
        <p:spPr bwMode="auto">
          <a:xfrm>
            <a:off x="364320" y="540720"/>
            <a:ext cx="60120" cy="59760"/>
          </a:xfrm>
          <a:custGeom>
            <a:avLst/>
            <a:gdLst/>
            <a:ahLst/>
            <a:cxnLst/>
            <a:rect l="0" t="0" r="r" b="b"/>
            <a:pathLst>
              <a:path w="167" h="166" extrusionOk="0">
                <a:moveTo>
                  <a:pt x="55" y="104"/>
                </a:moveTo>
                <a:lnTo>
                  <a:pt x="108" y="104"/>
                </a:lnTo>
                <a:lnTo>
                  <a:pt x="81" y="40"/>
                </a:lnTo>
                <a:lnTo>
                  <a:pt x="55" y="104"/>
                </a:lnTo>
                <a:moveTo>
                  <a:pt x="71" y="0"/>
                </a:moveTo>
                <a:lnTo>
                  <a:pt x="93" y="0"/>
                </a:lnTo>
                <a:lnTo>
                  <a:pt x="166" y="165"/>
                </a:lnTo>
                <a:lnTo>
                  <a:pt x="136" y="165"/>
                </a:lnTo>
                <a:lnTo>
                  <a:pt x="118" y="130"/>
                </a:lnTo>
                <a:lnTo>
                  <a:pt x="45" y="130"/>
                </a:lnTo>
                <a:lnTo>
                  <a:pt x="27" y="165"/>
                </a:lnTo>
                <a:lnTo>
                  <a:pt x="0" y="165"/>
                </a:lnTo>
                <a:lnTo>
                  <a:pt x="71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1" name="Freeform 45"/>
          <p:cNvSpPr/>
          <p:nvPr/>
        </p:nvSpPr>
        <p:spPr bwMode="auto">
          <a:xfrm>
            <a:off x="428040" y="539640"/>
            <a:ext cx="51840" cy="61560"/>
          </a:xfrm>
          <a:custGeom>
            <a:avLst/>
            <a:gdLst/>
            <a:ahLst/>
            <a:cxnLst/>
            <a:rect l="0" t="0" r="r" b="b"/>
            <a:pathLst>
              <a:path w="144" h="171" extrusionOk="0">
                <a:moveTo>
                  <a:pt x="0" y="135"/>
                </a:moveTo>
                <a:lnTo>
                  <a:pt x="24" y="120"/>
                </a:lnTo>
                <a:cubicBezTo>
                  <a:pt x="34" y="135"/>
                  <a:pt x="52" y="143"/>
                  <a:pt x="77" y="143"/>
                </a:cubicBezTo>
                <a:cubicBezTo>
                  <a:pt x="99" y="143"/>
                  <a:pt x="114" y="133"/>
                  <a:pt x="114" y="117"/>
                </a:cubicBezTo>
                <a:cubicBezTo>
                  <a:pt x="114" y="104"/>
                  <a:pt x="99" y="96"/>
                  <a:pt x="77" y="96"/>
                </a:cubicBezTo>
                <a:lnTo>
                  <a:pt x="49" y="96"/>
                </a:lnTo>
                <a:lnTo>
                  <a:pt x="49" y="68"/>
                </a:lnTo>
                <a:lnTo>
                  <a:pt x="74" y="68"/>
                </a:lnTo>
                <a:cubicBezTo>
                  <a:pt x="94" y="68"/>
                  <a:pt x="109" y="61"/>
                  <a:pt x="109" y="48"/>
                </a:cubicBezTo>
                <a:cubicBezTo>
                  <a:pt x="109" y="30"/>
                  <a:pt x="92" y="25"/>
                  <a:pt x="72" y="25"/>
                </a:cubicBezTo>
                <a:cubicBezTo>
                  <a:pt x="52" y="25"/>
                  <a:pt x="39" y="35"/>
                  <a:pt x="29" y="48"/>
                </a:cubicBezTo>
                <a:lnTo>
                  <a:pt x="7" y="33"/>
                </a:lnTo>
                <a:cubicBezTo>
                  <a:pt x="19" y="13"/>
                  <a:pt x="42" y="0"/>
                  <a:pt x="77" y="0"/>
                </a:cubicBezTo>
                <a:cubicBezTo>
                  <a:pt x="109" y="0"/>
                  <a:pt x="137" y="15"/>
                  <a:pt x="137" y="46"/>
                </a:cubicBezTo>
                <a:cubicBezTo>
                  <a:pt x="137" y="61"/>
                  <a:pt x="129" y="73"/>
                  <a:pt x="114" y="81"/>
                </a:cubicBezTo>
                <a:cubicBezTo>
                  <a:pt x="134" y="86"/>
                  <a:pt x="143" y="101"/>
                  <a:pt x="143" y="117"/>
                </a:cubicBezTo>
                <a:cubicBezTo>
                  <a:pt x="143" y="150"/>
                  <a:pt x="114" y="170"/>
                  <a:pt x="77" y="170"/>
                </a:cubicBezTo>
                <a:cubicBezTo>
                  <a:pt x="44" y="170"/>
                  <a:pt x="17" y="158"/>
                  <a:pt x="0" y="135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2" name="Freeform 46"/>
          <p:cNvSpPr/>
          <p:nvPr/>
        </p:nvSpPr>
        <p:spPr bwMode="auto">
          <a:xfrm>
            <a:off x="492120" y="540720"/>
            <a:ext cx="48600" cy="59760"/>
          </a:xfrm>
          <a:custGeom>
            <a:avLst/>
            <a:gdLst/>
            <a:ahLst/>
            <a:cxnLst/>
            <a:rect l="0" t="0" r="r" b="b"/>
            <a:pathLst>
              <a:path w="135" h="166" extrusionOk="0">
                <a:moveTo>
                  <a:pt x="29" y="94"/>
                </a:moveTo>
                <a:lnTo>
                  <a:pt x="29" y="137"/>
                </a:lnTo>
                <a:lnTo>
                  <a:pt x="66" y="137"/>
                </a:lnTo>
                <a:cubicBezTo>
                  <a:pt x="94" y="137"/>
                  <a:pt x="104" y="132"/>
                  <a:pt x="104" y="114"/>
                </a:cubicBezTo>
                <a:cubicBezTo>
                  <a:pt x="104" y="102"/>
                  <a:pt x="94" y="94"/>
                  <a:pt x="69" y="94"/>
                </a:cubicBezTo>
                <a:lnTo>
                  <a:pt x="29" y="94"/>
                </a:lnTo>
                <a:moveTo>
                  <a:pt x="29" y="25"/>
                </a:moveTo>
                <a:lnTo>
                  <a:pt x="29" y="69"/>
                </a:lnTo>
                <a:lnTo>
                  <a:pt x="69" y="69"/>
                </a:lnTo>
                <a:cubicBezTo>
                  <a:pt x="89" y="69"/>
                  <a:pt x="99" y="61"/>
                  <a:pt x="99" y="48"/>
                </a:cubicBezTo>
                <a:cubicBezTo>
                  <a:pt x="99" y="32"/>
                  <a:pt x="91" y="25"/>
                  <a:pt x="66" y="25"/>
                </a:cubicBezTo>
                <a:lnTo>
                  <a:pt x="29" y="25"/>
                </a:lnTo>
                <a:moveTo>
                  <a:pt x="0" y="0"/>
                </a:moveTo>
                <a:lnTo>
                  <a:pt x="71" y="0"/>
                </a:lnTo>
                <a:cubicBezTo>
                  <a:pt x="114" y="0"/>
                  <a:pt x="129" y="17"/>
                  <a:pt x="129" y="40"/>
                </a:cubicBezTo>
                <a:cubicBezTo>
                  <a:pt x="129" y="59"/>
                  <a:pt x="119" y="71"/>
                  <a:pt x="109" y="79"/>
                </a:cubicBezTo>
                <a:cubicBezTo>
                  <a:pt x="124" y="84"/>
                  <a:pt x="134" y="97"/>
                  <a:pt x="134" y="117"/>
                </a:cubicBezTo>
                <a:cubicBezTo>
                  <a:pt x="134" y="152"/>
                  <a:pt x="106" y="165"/>
                  <a:pt x="69" y="165"/>
                </a:cubicBezTo>
                <a:lnTo>
                  <a:pt x="0" y="16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3" name="Freeform 47"/>
          <p:cNvSpPr/>
          <p:nvPr/>
        </p:nvSpPr>
        <p:spPr bwMode="auto">
          <a:xfrm>
            <a:off x="553320" y="540720"/>
            <a:ext cx="51120" cy="59760"/>
          </a:xfrm>
          <a:custGeom>
            <a:avLst/>
            <a:gdLst/>
            <a:ahLst/>
            <a:cxnLst/>
            <a:rect l="0" t="0" r="r" b="b"/>
            <a:pathLst>
              <a:path w="142" h="166" extrusionOk="0">
                <a:moveTo>
                  <a:pt x="0" y="165"/>
                </a:moveTo>
                <a:lnTo>
                  <a:pt x="0" y="0"/>
                </a:lnTo>
                <a:lnTo>
                  <a:pt x="28" y="0"/>
                </a:lnTo>
                <a:lnTo>
                  <a:pt x="28" y="114"/>
                </a:lnTo>
                <a:lnTo>
                  <a:pt x="119" y="0"/>
                </a:lnTo>
                <a:lnTo>
                  <a:pt x="141" y="0"/>
                </a:lnTo>
                <a:lnTo>
                  <a:pt x="141" y="165"/>
                </a:lnTo>
                <a:lnTo>
                  <a:pt x="114" y="165"/>
                </a:lnTo>
                <a:lnTo>
                  <a:pt x="114" y="50"/>
                </a:lnTo>
                <a:lnTo>
                  <a:pt x="23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4" name="Freeform 48"/>
          <p:cNvSpPr/>
          <p:nvPr/>
        </p:nvSpPr>
        <p:spPr bwMode="auto">
          <a:xfrm>
            <a:off x="614879" y="540720"/>
            <a:ext cx="50040" cy="59760"/>
          </a:xfrm>
          <a:custGeom>
            <a:avLst/>
            <a:gdLst/>
            <a:ahLst/>
            <a:cxnLst/>
            <a:rect l="0" t="0" r="r" b="b"/>
            <a:pathLst>
              <a:path w="139" h="166" extrusionOk="0">
                <a:moveTo>
                  <a:pt x="0" y="0"/>
                </a:moveTo>
                <a:lnTo>
                  <a:pt x="138" y="0"/>
                </a:lnTo>
                <a:lnTo>
                  <a:pt x="138" y="25"/>
                </a:lnTo>
                <a:lnTo>
                  <a:pt x="83" y="25"/>
                </a:lnTo>
                <a:lnTo>
                  <a:pt x="83" y="165"/>
                </a:lnTo>
                <a:lnTo>
                  <a:pt x="56" y="165"/>
                </a:lnTo>
                <a:lnTo>
                  <a:pt x="56" y="25"/>
                </a:lnTo>
                <a:lnTo>
                  <a:pt x="0" y="2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5" name="Freeform 49"/>
          <p:cNvSpPr/>
          <p:nvPr/>
        </p:nvSpPr>
        <p:spPr bwMode="auto">
          <a:xfrm>
            <a:off x="674280" y="540720"/>
            <a:ext cx="51840" cy="59760"/>
          </a:xfrm>
          <a:custGeom>
            <a:avLst/>
            <a:gdLst/>
            <a:ahLst/>
            <a:cxnLst/>
            <a:rect l="0" t="0" r="r" b="b"/>
            <a:pathLst>
              <a:path w="144" h="166" extrusionOk="0">
                <a:moveTo>
                  <a:pt x="0" y="165"/>
                </a:moveTo>
                <a:lnTo>
                  <a:pt x="0" y="0"/>
                </a:lnTo>
                <a:lnTo>
                  <a:pt x="27" y="0"/>
                </a:lnTo>
                <a:lnTo>
                  <a:pt x="27" y="114"/>
                </a:lnTo>
                <a:lnTo>
                  <a:pt x="118" y="0"/>
                </a:lnTo>
                <a:lnTo>
                  <a:pt x="143" y="0"/>
                </a:lnTo>
                <a:lnTo>
                  <a:pt x="143" y="165"/>
                </a:lnTo>
                <a:lnTo>
                  <a:pt x="113" y="165"/>
                </a:lnTo>
                <a:lnTo>
                  <a:pt x="113" y="50"/>
                </a:lnTo>
                <a:lnTo>
                  <a:pt x="22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6" name="Freeform 50"/>
          <p:cNvSpPr/>
          <p:nvPr/>
        </p:nvSpPr>
        <p:spPr bwMode="auto">
          <a:xfrm>
            <a:off x="735480" y="540720"/>
            <a:ext cx="52920" cy="59760"/>
          </a:xfrm>
          <a:custGeom>
            <a:avLst/>
            <a:gdLst/>
            <a:ahLst/>
            <a:cxnLst/>
            <a:rect l="0" t="0" r="r" b="b"/>
            <a:pathLst>
              <a:path w="147" h="166" extrusionOk="0">
                <a:moveTo>
                  <a:pt x="118" y="79"/>
                </a:moveTo>
                <a:lnTo>
                  <a:pt x="118" y="25"/>
                </a:lnTo>
                <a:lnTo>
                  <a:pt x="76" y="25"/>
                </a:lnTo>
                <a:cubicBezTo>
                  <a:pt x="50" y="25"/>
                  <a:pt x="42" y="37"/>
                  <a:pt x="42" y="53"/>
                </a:cubicBezTo>
                <a:cubicBezTo>
                  <a:pt x="42" y="69"/>
                  <a:pt x="52" y="79"/>
                  <a:pt x="73" y="79"/>
                </a:cubicBezTo>
                <a:lnTo>
                  <a:pt x="118" y="79"/>
                </a:lnTo>
                <a:moveTo>
                  <a:pt x="118" y="107"/>
                </a:moveTo>
                <a:lnTo>
                  <a:pt x="81" y="107"/>
                </a:lnTo>
                <a:lnTo>
                  <a:pt x="35" y="165"/>
                </a:lnTo>
                <a:lnTo>
                  <a:pt x="0" y="165"/>
                </a:lnTo>
                <a:lnTo>
                  <a:pt x="50" y="102"/>
                </a:lnTo>
                <a:cubicBezTo>
                  <a:pt x="27" y="97"/>
                  <a:pt x="12" y="79"/>
                  <a:pt x="12" y="53"/>
                </a:cubicBezTo>
                <a:cubicBezTo>
                  <a:pt x="12" y="22"/>
                  <a:pt x="32" y="0"/>
                  <a:pt x="78" y="0"/>
                </a:cubicBezTo>
                <a:lnTo>
                  <a:pt x="146" y="0"/>
                </a:lnTo>
                <a:lnTo>
                  <a:pt x="146" y="165"/>
                </a:lnTo>
                <a:lnTo>
                  <a:pt x="118" y="165"/>
                </a:lnTo>
                <a:lnTo>
                  <a:pt x="118" y="10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7" name="Freeform 51"/>
          <p:cNvSpPr/>
          <p:nvPr/>
        </p:nvSpPr>
        <p:spPr bwMode="auto">
          <a:xfrm>
            <a:off x="8991360" y="316800"/>
            <a:ext cx="153360" cy="429120"/>
          </a:xfrm>
          <a:custGeom>
            <a:avLst/>
            <a:gdLst/>
            <a:ahLst/>
            <a:cxnLst/>
            <a:rect l="0" t="0" r="r" b="b"/>
            <a:pathLst>
              <a:path w="426" h="1192" extrusionOk="0">
                <a:moveTo>
                  <a:pt x="0" y="1191"/>
                </a:moveTo>
                <a:lnTo>
                  <a:pt x="425" y="1191"/>
                </a:lnTo>
                <a:lnTo>
                  <a:pt x="425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878" name="Freeform 52"/>
          <p:cNvSpPr/>
          <p:nvPr/>
        </p:nvSpPr>
        <p:spPr bwMode="auto">
          <a:xfrm>
            <a:off x="1839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79" name="Freeform 53"/>
          <p:cNvSpPr/>
          <p:nvPr/>
        </p:nvSpPr>
        <p:spPr bwMode="auto">
          <a:xfrm>
            <a:off x="2039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80" name="Freeform 54"/>
          <p:cNvSpPr/>
          <p:nvPr/>
        </p:nvSpPr>
        <p:spPr bwMode="auto">
          <a:xfrm>
            <a:off x="2064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1" name="Freeform 55"/>
          <p:cNvSpPr/>
          <p:nvPr/>
        </p:nvSpPr>
        <p:spPr bwMode="auto">
          <a:xfrm>
            <a:off x="2089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2" name="Freeform 56"/>
          <p:cNvSpPr/>
          <p:nvPr/>
        </p:nvSpPr>
        <p:spPr bwMode="auto">
          <a:xfrm>
            <a:off x="2139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3" name="Freeform 57"/>
          <p:cNvSpPr/>
          <p:nvPr/>
        </p:nvSpPr>
        <p:spPr bwMode="auto">
          <a:xfrm>
            <a:off x="2189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4" name="Freeform 58"/>
          <p:cNvSpPr/>
          <p:nvPr/>
        </p:nvSpPr>
        <p:spPr bwMode="auto">
          <a:xfrm>
            <a:off x="2214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5" name="Freeform 59"/>
          <p:cNvSpPr/>
          <p:nvPr/>
        </p:nvSpPr>
        <p:spPr bwMode="auto">
          <a:xfrm>
            <a:off x="2239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6" name="Freeform 60"/>
          <p:cNvSpPr/>
          <p:nvPr/>
        </p:nvSpPr>
        <p:spPr bwMode="auto">
          <a:xfrm>
            <a:off x="2264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7" name="Freeform 61"/>
          <p:cNvSpPr/>
          <p:nvPr/>
        </p:nvSpPr>
        <p:spPr bwMode="auto">
          <a:xfrm>
            <a:off x="2289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8" name="Freeform 62"/>
          <p:cNvSpPr/>
          <p:nvPr/>
        </p:nvSpPr>
        <p:spPr bwMode="auto">
          <a:xfrm>
            <a:off x="23396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9" name="Freeform 63"/>
          <p:cNvSpPr/>
          <p:nvPr/>
        </p:nvSpPr>
        <p:spPr bwMode="auto">
          <a:xfrm>
            <a:off x="2439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90" name="Freeform 64"/>
          <p:cNvSpPr/>
          <p:nvPr/>
        </p:nvSpPr>
        <p:spPr bwMode="auto">
          <a:xfrm>
            <a:off x="2489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1" name="Freeform 65"/>
          <p:cNvSpPr/>
          <p:nvPr/>
        </p:nvSpPr>
        <p:spPr bwMode="auto">
          <a:xfrm>
            <a:off x="25398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2" name="Freeform 66"/>
          <p:cNvSpPr/>
          <p:nvPr/>
        </p:nvSpPr>
        <p:spPr bwMode="auto">
          <a:xfrm>
            <a:off x="26398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893" name="Freeform 67"/>
          <p:cNvSpPr/>
          <p:nvPr/>
        </p:nvSpPr>
        <p:spPr bwMode="auto">
          <a:xfrm>
            <a:off x="27399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894" name="Freeform 68"/>
          <p:cNvSpPr/>
          <p:nvPr/>
        </p:nvSpPr>
        <p:spPr bwMode="auto">
          <a:xfrm>
            <a:off x="2790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5" name="Freeform 69"/>
          <p:cNvSpPr/>
          <p:nvPr/>
        </p:nvSpPr>
        <p:spPr bwMode="auto">
          <a:xfrm>
            <a:off x="28400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6" name="Freeform 70"/>
          <p:cNvSpPr/>
          <p:nvPr/>
        </p:nvSpPr>
        <p:spPr bwMode="auto">
          <a:xfrm>
            <a:off x="2940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6"/>
          </a:solidFill>
          <a:ln>
            <a:noFill/>
          </a:ln>
        </p:spPr>
      </p:sp>
      <p:sp>
        <p:nvSpPr>
          <p:cNvPr id="897" name="Freeform 71"/>
          <p:cNvSpPr/>
          <p:nvPr/>
        </p:nvSpPr>
        <p:spPr bwMode="auto">
          <a:xfrm>
            <a:off x="3040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98" name="Freeform 72"/>
          <p:cNvSpPr/>
          <p:nvPr/>
        </p:nvSpPr>
        <p:spPr bwMode="auto">
          <a:xfrm>
            <a:off x="3065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899" name="Freeform 73"/>
          <p:cNvSpPr/>
          <p:nvPr/>
        </p:nvSpPr>
        <p:spPr bwMode="auto">
          <a:xfrm>
            <a:off x="30902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900" name="Freeform 74"/>
          <p:cNvSpPr/>
          <p:nvPr/>
        </p:nvSpPr>
        <p:spPr bwMode="auto">
          <a:xfrm>
            <a:off x="31402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1" name="Freeform 75"/>
          <p:cNvSpPr/>
          <p:nvPr/>
        </p:nvSpPr>
        <p:spPr bwMode="auto">
          <a:xfrm>
            <a:off x="3240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2" name="Freeform 76"/>
          <p:cNvSpPr/>
          <p:nvPr/>
        </p:nvSpPr>
        <p:spPr bwMode="auto">
          <a:xfrm>
            <a:off x="3265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5"/>
          </a:solidFill>
          <a:ln>
            <a:noFill/>
          </a:ln>
        </p:spPr>
      </p:sp>
      <p:sp>
        <p:nvSpPr>
          <p:cNvPr id="903" name="Freeform 77"/>
          <p:cNvSpPr/>
          <p:nvPr/>
        </p:nvSpPr>
        <p:spPr bwMode="auto">
          <a:xfrm>
            <a:off x="3290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4" name="Freeform 78"/>
          <p:cNvSpPr/>
          <p:nvPr/>
        </p:nvSpPr>
        <p:spPr bwMode="auto">
          <a:xfrm>
            <a:off x="3315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5" name="Freeform 79"/>
          <p:cNvSpPr/>
          <p:nvPr/>
        </p:nvSpPr>
        <p:spPr bwMode="auto">
          <a:xfrm>
            <a:off x="3340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6" name="Freeform 80"/>
          <p:cNvSpPr/>
          <p:nvPr/>
        </p:nvSpPr>
        <p:spPr bwMode="auto">
          <a:xfrm>
            <a:off x="3365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7" name="Freeform 81"/>
          <p:cNvSpPr/>
          <p:nvPr/>
        </p:nvSpPr>
        <p:spPr bwMode="auto">
          <a:xfrm>
            <a:off x="3390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8" name="Freeform 82"/>
          <p:cNvSpPr/>
          <p:nvPr/>
        </p:nvSpPr>
        <p:spPr bwMode="auto">
          <a:xfrm>
            <a:off x="3440519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9" name="Freeform 83"/>
          <p:cNvSpPr/>
          <p:nvPr/>
        </p:nvSpPr>
        <p:spPr bwMode="auto">
          <a:xfrm>
            <a:off x="3465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0" name="Freeform 84"/>
          <p:cNvSpPr/>
          <p:nvPr/>
        </p:nvSpPr>
        <p:spPr bwMode="auto">
          <a:xfrm>
            <a:off x="34905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1" name="Freeform 85"/>
          <p:cNvSpPr/>
          <p:nvPr/>
        </p:nvSpPr>
        <p:spPr bwMode="auto">
          <a:xfrm>
            <a:off x="35406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3C3"/>
          </a:solidFill>
          <a:ln>
            <a:noFill/>
          </a:ln>
        </p:spPr>
      </p:sp>
      <p:sp>
        <p:nvSpPr>
          <p:cNvPr id="912" name="Freeform 86"/>
          <p:cNvSpPr/>
          <p:nvPr/>
        </p:nvSpPr>
        <p:spPr bwMode="auto">
          <a:xfrm>
            <a:off x="3640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3" name="Freeform 87"/>
          <p:cNvSpPr/>
          <p:nvPr/>
        </p:nvSpPr>
        <p:spPr bwMode="auto">
          <a:xfrm>
            <a:off x="3690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4" name="Freeform 88"/>
          <p:cNvSpPr/>
          <p:nvPr/>
        </p:nvSpPr>
        <p:spPr bwMode="auto">
          <a:xfrm>
            <a:off x="3715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3"/>
          </a:solidFill>
          <a:ln>
            <a:noFill/>
          </a:ln>
        </p:spPr>
      </p:sp>
      <p:sp>
        <p:nvSpPr>
          <p:cNvPr id="915" name="Freeform 89"/>
          <p:cNvSpPr/>
          <p:nvPr/>
        </p:nvSpPr>
        <p:spPr bwMode="auto">
          <a:xfrm>
            <a:off x="3740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2"/>
          </a:solidFill>
          <a:ln>
            <a:noFill/>
          </a:ln>
        </p:spPr>
      </p:sp>
      <p:sp>
        <p:nvSpPr>
          <p:cNvPr id="916" name="Freeform 90"/>
          <p:cNvSpPr/>
          <p:nvPr/>
        </p:nvSpPr>
        <p:spPr bwMode="auto">
          <a:xfrm>
            <a:off x="3790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7" name="Freeform 91"/>
          <p:cNvSpPr/>
          <p:nvPr/>
        </p:nvSpPr>
        <p:spPr bwMode="auto">
          <a:xfrm>
            <a:off x="3840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8" name="Freeform 92"/>
          <p:cNvSpPr/>
          <p:nvPr/>
        </p:nvSpPr>
        <p:spPr bwMode="auto">
          <a:xfrm>
            <a:off x="38660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2"/>
          </a:solidFill>
          <a:ln>
            <a:noFill/>
          </a:ln>
        </p:spPr>
      </p:sp>
      <p:sp>
        <p:nvSpPr>
          <p:cNvPr id="919" name="Freeform 93"/>
          <p:cNvSpPr/>
          <p:nvPr/>
        </p:nvSpPr>
        <p:spPr bwMode="auto">
          <a:xfrm>
            <a:off x="38908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0" name="Freeform 94"/>
          <p:cNvSpPr/>
          <p:nvPr/>
        </p:nvSpPr>
        <p:spPr bwMode="auto">
          <a:xfrm>
            <a:off x="39160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1" name="Freeform 95"/>
          <p:cNvSpPr/>
          <p:nvPr/>
        </p:nvSpPr>
        <p:spPr bwMode="auto">
          <a:xfrm>
            <a:off x="39409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2" name="Freeform 96"/>
          <p:cNvSpPr/>
          <p:nvPr/>
        </p:nvSpPr>
        <p:spPr bwMode="auto">
          <a:xfrm>
            <a:off x="39909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3" name="Freeform 97"/>
          <p:cNvSpPr/>
          <p:nvPr/>
        </p:nvSpPr>
        <p:spPr bwMode="auto">
          <a:xfrm>
            <a:off x="40161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</p:sp>
      <p:sp>
        <p:nvSpPr>
          <p:cNvPr id="924" name="Freeform 98"/>
          <p:cNvSpPr/>
          <p:nvPr/>
        </p:nvSpPr>
        <p:spPr bwMode="auto">
          <a:xfrm>
            <a:off x="40410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0"/>
          </a:solidFill>
          <a:ln>
            <a:noFill/>
          </a:ln>
        </p:spPr>
      </p:sp>
      <p:sp>
        <p:nvSpPr>
          <p:cNvPr id="925" name="Freeform 99"/>
          <p:cNvSpPr/>
          <p:nvPr/>
        </p:nvSpPr>
        <p:spPr bwMode="auto">
          <a:xfrm>
            <a:off x="40662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6" name="Freeform 100"/>
          <p:cNvSpPr/>
          <p:nvPr/>
        </p:nvSpPr>
        <p:spPr bwMode="auto">
          <a:xfrm>
            <a:off x="40910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7" name="Freeform 101"/>
          <p:cNvSpPr/>
          <p:nvPr/>
        </p:nvSpPr>
        <p:spPr bwMode="auto">
          <a:xfrm>
            <a:off x="41410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8" name="Freeform 102"/>
          <p:cNvSpPr/>
          <p:nvPr/>
        </p:nvSpPr>
        <p:spPr bwMode="auto">
          <a:xfrm>
            <a:off x="41662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29" name="Freeform 103"/>
          <p:cNvSpPr/>
          <p:nvPr/>
        </p:nvSpPr>
        <p:spPr bwMode="auto">
          <a:xfrm>
            <a:off x="4191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30" name="Freeform 104"/>
          <p:cNvSpPr/>
          <p:nvPr/>
        </p:nvSpPr>
        <p:spPr bwMode="auto">
          <a:xfrm>
            <a:off x="4216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C0"/>
          </a:solidFill>
          <a:ln>
            <a:noFill/>
          </a:ln>
        </p:spPr>
      </p:sp>
      <p:sp>
        <p:nvSpPr>
          <p:cNvPr id="931" name="Freeform 105"/>
          <p:cNvSpPr/>
          <p:nvPr/>
        </p:nvSpPr>
        <p:spPr bwMode="auto">
          <a:xfrm>
            <a:off x="42411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BF"/>
          </a:solidFill>
          <a:ln>
            <a:noFill/>
          </a:ln>
        </p:spPr>
      </p:sp>
      <p:sp>
        <p:nvSpPr>
          <p:cNvPr id="932" name="Freeform 106"/>
          <p:cNvSpPr/>
          <p:nvPr/>
        </p:nvSpPr>
        <p:spPr bwMode="auto">
          <a:xfrm>
            <a:off x="42912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DBF"/>
          </a:solidFill>
          <a:ln>
            <a:noFill/>
          </a:ln>
        </p:spPr>
      </p:sp>
      <p:sp>
        <p:nvSpPr>
          <p:cNvPr id="933" name="Freeform 107"/>
          <p:cNvSpPr/>
          <p:nvPr/>
        </p:nvSpPr>
        <p:spPr bwMode="auto">
          <a:xfrm>
            <a:off x="4341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4" name="Freeform 108"/>
          <p:cNvSpPr/>
          <p:nvPr/>
        </p:nvSpPr>
        <p:spPr bwMode="auto">
          <a:xfrm>
            <a:off x="4366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5" name="Freeform 109"/>
          <p:cNvSpPr/>
          <p:nvPr/>
        </p:nvSpPr>
        <p:spPr bwMode="auto">
          <a:xfrm>
            <a:off x="4391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6" name="Freeform 110"/>
          <p:cNvSpPr/>
          <p:nvPr/>
        </p:nvSpPr>
        <p:spPr bwMode="auto">
          <a:xfrm>
            <a:off x="44164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7" name="Freeform 111"/>
          <p:cNvSpPr/>
          <p:nvPr/>
        </p:nvSpPr>
        <p:spPr bwMode="auto">
          <a:xfrm>
            <a:off x="4441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8" name="Freeform 112"/>
          <p:cNvSpPr/>
          <p:nvPr/>
        </p:nvSpPr>
        <p:spPr bwMode="auto">
          <a:xfrm>
            <a:off x="4491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39" name="Freeform 113"/>
          <p:cNvSpPr/>
          <p:nvPr/>
        </p:nvSpPr>
        <p:spPr bwMode="auto">
          <a:xfrm>
            <a:off x="4541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40" name="Freeform 114"/>
          <p:cNvSpPr/>
          <p:nvPr/>
        </p:nvSpPr>
        <p:spPr bwMode="auto">
          <a:xfrm>
            <a:off x="4566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1" name="Freeform 115"/>
          <p:cNvSpPr/>
          <p:nvPr/>
        </p:nvSpPr>
        <p:spPr bwMode="auto">
          <a:xfrm>
            <a:off x="4591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2" name="Freeform 116"/>
          <p:cNvSpPr/>
          <p:nvPr/>
        </p:nvSpPr>
        <p:spPr bwMode="auto">
          <a:xfrm>
            <a:off x="4616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D"/>
          </a:solidFill>
          <a:ln>
            <a:noFill/>
          </a:ln>
        </p:spPr>
      </p:sp>
      <p:sp>
        <p:nvSpPr>
          <p:cNvPr id="943" name="Freeform 117"/>
          <p:cNvSpPr/>
          <p:nvPr/>
        </p:nvSpPr>
        <p:spPr bwMode="auto">
          <a:xfrm>
            <a:off x="4641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C"/>
          </a:solidFill>
          <a:ln>
            <a:noFill/>
          </a:ln>
        </p:spPr>
      </p:sp>
      <p:sp>
        <p:nvSpPr>
          <p:cNvPr id="944" name="Freeform 118"/>
          <p:cNvSpPr/>
          <p:nvPr/>
        </p:nvSpPr>
        <p:spPr bwMode="auto">
          <a:xfrm>
            <a:off x="4691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3BC"/>
          </a:solidFill>
          <a:ln>
            <a:noFill/>
          </a:ln>
        </p:spPr>
      </p:sp>
      <p:sp>
        <p:nvSpPr>
          <p:cNvPr id="945" name="Freeform 119"/>
          <p:cNvSpPr/>
          <p:nvPr/>
        </p:nvSpPr>
        <p:spPr bwMode="auto">
          <a:xfrm>
            <a:off x="4741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6" name="Freeform 120"/>
          <p:cNvSpPr/>
          <p:nvPr/>
        </p:nvSpPr>
        <p:spPr bwMode="auto">
          <a:xfrm>
            <a:off x="4766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7" name="Freeform 121"/>
          <p:cNvSpPr/>
          <p:nvPr/>
        </p:nvSpPr>
        <p:spPr bwMode="auto">
          <a:xfrm>
            <a:off x="47916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8" name="Freeform 122"/>
          <p:cNvSpPr/>
          <p:nvPr/>
        </p:nvSpPr>
        <p:spPr bwMode="auto">
          <a:xfrm>
            <a:off x="4816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49" name="Freeform 123"/>
          <p:cNvSpPr/>
          <p:nvPr/>
        </p:nvSpPr>
        <p:spPr bwMode="auto">
          <a:xfrm>
            <a:off x="4841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50" name="Freeform 124"/>
          <p:cNvSpPr/>
          <p:nvPr/>
        </p:nvSpPr>
        <p:spPr bwMode="auto">
          <a:xfrm>
            <a:off x="4891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6BA"/>
          </a:solidFill>
          <a:ln>
            <a:noFill/>
          </a:ln>
        </p:spPr>
      </p:sp>
      <p:sp>
        <p:nvSpPr>
          <p:cNvPr id="951" name="Freeform 125"/>
          <p:cNvSpPr/>
          <p:nvPr/>
        </p:nvSpPr>
        <p:spPr bwMode="auto">
          <a:xfrm>
            <a:off x="4941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A"/>
          </a:solidFill>
          <a:ln>
            <a:noFill/>
          </a:ln>
        </p:spPr>
      </p:sp>
      <p:sp>
        <p:nvSpPr>
          <p:cNvPr id="952" name="Freeform 126"/>
          <p:cNvSpPr/>
          <p:nvPr/>
        </p:nvSpPr>
        <p:spPr bwMode="auto">
          <a:xfrm>
            <a:off x="4991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9"/>
          </a:solidFill>
          <a:ln>
            <a:noFill/>
          </a:ln>
        </p:spPr>
      </p:sp>
      <p:sp>
        <p:nvSpPr>
          <p:cNvPr id="953" name="Freeform 127"/>
          <p:cNvSpPr/>
          <p:nvPr/>
        </p:nvSpPr>
        <p:spPr bwMode="auto">
          <a:xfrm>
            <a:off x="5016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4" name="Freeform 128"/>
          <p:cNvSpPr/>
          <p:nvPr/>
        </p:nvSpPr>
        <p:spPr bwMode="auto">
          <a:xfrm>
            <a:off x="5041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5" name="Freeform 129"/>
          <p:cNvSpPr/>
          <p:nvPr/>
        </p:nvSpPr>
        <p:spPr bwMode="auto">
          <a:xfrm>
            <a:off x="50918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9B9"/>
          </a:solidFill>
          <a:ln>
            <a:noFill/>
          </a:ln>
        </p:spPr>
      </p:sp>
      <p:sp>
        <p:nvSpPr>
          <p:cNvPr id="956" name="Freeform 130"/>
          <p:cNvSpPr/>
          <p:nvPr/>
        </p:nvSpPr>
        <p:spPr bwMode="auto">
          <a:xfrm>
            <a:off x="5141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7" name="Freeform 131"/>
          <p:cNvSpPr/>
          <p:nvPr/>
        </p:nvSpPr>
        <p:spPr bwMode="auto">
          <a:xfrm>
            <a:off x="51919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8" name="Freeform 132"/>
          <p:cNvSpPr/>
          <p:nvPr/>
        </p:nvSpPr>
        <p:spPr bwMode="auto">
          <a:xfrm>
            <a:off x="5217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8"/>
          </a:solidFill>
          <a:ln>
            <a:noFill/>
          </a:ln>
        </p:spPr>
      </p:sp>
      <p:sp>
        <p:nvSpPr>
          <p:cNvPr id="959" name="Freeform 133"/>
          <p:cNvSpPr/>
          <p:nvPr/>
        </p:nvSpPr>
        <p:spPr bwMode="auto">
          <a:xfrm>
            <a:off x="5242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7"/>
          </a:solidFill>
          <a:ln>
            <a:noFill/>
          </a:ln>
        </p:spPr>
      </p:sp>
      <p:sp>
        <p:nvSpPr>
          <p:cNvPr id="960" name="Freeform 134"/>
          <p:cNvSpPr/>
          <p:nvPr/>
        </p:nvSpPr>
        <p:spPr bwMode="auto">
          <a:xfrm>
            <a:off x="52671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1" name="Freeform 135"/>
          <p:cNvSpPr/>
          <p:nvPr/>
        </p:nvSpPr>
        <p:spPr bwMode="auto">
          <a:xfrm>
            <a:off x="5292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2" name="Freeform 136"/>
          <p:cNvSpPr/>
          <p:nvPr/>
        </p:nvSpPr>
        <p:spPr bwMode="auto">
          <a:xfrm>
            <a:off x="5342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3" name="Freeform 137"/>
          <p:cNvSpPr/>
          <p:nvPr/>
        </p:nvSpPr>
        <p:spPr bwMode="auto">
          <a:xfrm>
            <a:off x="5367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4" name="Freeform 138"/>
          <p:cNvSpPr/>
          <p:nvPr/>
        </p:nvSpPr>
        <p:spPr bwMode="auto">
          <a:xfrm>
            <a:off x="5392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5" name="Freeform 139"/>
          <p:cNvSpPr/>
          <p:nvPr/>
        </p:nvSpPr>
        <p:spPr bwMode="auto">
          <a:xfrm>
            <a:off x="5417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6" name="Freeform 140"/>
          <p:cNvSpPr/>
          <p:nvPr/>
        </p:nvSpPr>
        <p:spPr bwMode="auto">
          <a:xfrm>
            <a:off x="5442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7" name="Freeform 141"/>
          <p:cNvSpPr/>
          <p:nvPr/>
        </p:nvSpPr>
        <p:spPr bwMode="auto">
          <a:xfrm>
            <a:off x="5492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8" name="Freeform 142"/>
          <p:cNvSpPr/>
          <p:nvPr/>
        </p:nvSpPr>
        <p:spPr bwMode="auto">
          <a:xfrm>
            <a:off x="5542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9" name="Freeform 143"/>
          <p:cNvSpPr/>
          <p:nvPr/>
        </p:nvSpPr>
        <p:spPr bwMode="auto">
          <a:xfrm>
            <a:off x="5567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0" name="Freeform 144"/>
          <p:cNvSpPr/>
          <p:nvPr/>
        </p:nvSpPr>
        <p:spPr bwMode="auto">
          <a:xfrm>
            <a:off x="5592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1" name="Freeform 145"/>
          <p:cNvSpPr/>
          <p:nvPr/>
        </p:nvSpPr>
        <p:spPr bwMode="auto">
          <a:xfrm>
            <a:off x="5642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2" name="Freeform 146"/>
          <p:cNvSpPr/>
          <p:nvPr/>
        </p:nvSpPr>
        <p:spPr bwMode="auto">
          <a:xfrm>
            <a:off x="56926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3" name="Freeform 147"/>
          <p:cNvSpPr/>
          <p:nvPr/>
        </p:nvSpPr>
        <p:spPr bwMode="auto">
          <a:xfrm>
            <a:off x="5717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4"/>
          </a:solidFill>
          <a:ln>
            <a:noFill/>
          </a:ln>
        </p:spPr>
      </p:sp>
      <p:sp>
        <p:nvSpPr>
          <p:cNvPr id="974" name="Freeform 148"/>
          <p:cNvSpPr/>
          <p:nvPr/>
        </p:nvSpPr>
        <p:spPr bwMode="auto">
          <a:xfrm>
            <a:off x="5742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5" name="Freeform 149"/>
          <p:cNvSpPr/>
          <p:nvPr/>
        </p:nvSpPr>
        <p:spPr bwMode="auto">
          <a:xfrm>
            <a:off x="5767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6" name="Freeform 150"/>
          <p:cNvSpPr/>
          <p:nvPr/>
        </p:nvSpPr>
        <p:spPr bwMode="auto">
          <a:xfrm>
            <a:off x="5792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7" name="Freeform 151"/>
          <p:cNvSpPr/>
          <p:nvPr/>
        </p:nvSpPr>
        <p:spPr bwMode="auto">
          <a:xfrm>
            <a:off x="5842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8" name="Freeform 152"/>
          <p:cNvSpPr/>
          <p:nvPr/>
        </p:nvSpPr>
        <p:spPr bwMode="auto">
          <a:xfrm>
            <a:off x="58676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3"/>
          </a:solidFill>
          <a:ln>
            <a:noFill/>
          </a:ln>
        </p:spPr>
      </p:sp>
      <p:sp>
        <p:nvSpPr>
          <p:cNvPr id="979" name="Freeform 153"/>
          <p:cNvSpPr/>
          <p:nvPr/>
        </p:nvSpPr>
        <p:spPr bwMode="auto">
          <a:xfrm>
            <a:off x="5892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0" name="Freeform 154"/>
          <p:cNvSpPr/>
          <p:nvPr/>
        </p:nvSpPr>
        <p:spPr bwMode="auto">
          <a:xfrm>
            <a:off x="5917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1" name="Freeform 155"/>
          <p:cNvSpPr/>
          <p:nvPr/>
        </p:nvSpPr>
        <p:spPr bwMode="auto">
          <a:xfrm>
            <a:off x="59428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2" name="Freeform 156"/>
          <p:cNvSpPr/>
          <p:nvPr/>
        </p:nvSpPr>
        <p:spPr bwMode="auto">
          <a:xfrm>
            <a:off x="5967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2"/>
          </a:solidFill>
          <a:ln>
            <a:noFill/>
          </a:ln>
        </p:spPr>
      </p:sp>
      <p:sp>
        <p:nvSpPr>
          <p:cNvPr id="983" name="Freeform 157"/>
          <p:cNvSpPr/>
          <p:nvPr/>
        </p:nvSpPr>
        <p:spPr bwMode="auto">
          <a:xfrm>
            <a:off x="5992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4" name="Freeform 158"/>
          <p:cNvSpPr/>
          <p:nvPr/>
        </p:nvSpPr>
        <p:spPr bwMode="auto">
          <a:xfrm>
            <a:off x="6017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5" name="Freeform 159"/>
          <p:cNvSpPr/>
          <p:nvPr/>
        </p:nvSpPr>
        <p:spPr bwMode="auto">
          <a:xfrm>
            <a:off x="6042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6" name="Freeform 160"/>
          <p:cNvSpPr/>
          <p:nvPr/>
        </p:nvSpPr>
        <p:spPr bwMode="auto">
          <a:xfrm>
            <a:off x="60678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7" name="Freeform 161"/>
          <p:cNvSpPr/>
          <p:nvPr/>
        </p:nvSpPr>
        <p:spPr bwMode="auto">
          <a:xfrm>
            <a:off x="6093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8" name="Freeform 162"/>
          <p:cNvSpPr/>
          <p:nvPr/>
        </p:nvSpPr>
        <p:spPr bwMode="auto">
          <a:xfrm>
            <a:off x="6143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1"/>
          </a:solidFill>
          <a:ln>
            <a:noFill/>
          </a:ln>
        </p:spPr>
      </p:sp>
      <p:sp>
        <p:nvSpPr>
          <p:cNvPr id="989" name="Freeform 163"/>
          <p:cNvSpPr/>
          <p:nvPr/>
        </p:nvSpPr>
        <p:spPr bwMode="auto">
          <a:xfrm>
            <a:off x="6193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0"/>
          </a:solidFill>
          <a:ln>
            <a:noFill/>
          </a:ln>
        </p:spPr>
      </p:sp>
      <p:sp>
        <p:nvSpPr>
          <p:cNvPr id="990" name="Freeform 164"/>
          <p:cNvSpPr/>
          <p:nvPr/>
        </p:nvSpPr>
        <p:spPr bwMode="auto">
          <a:xfrm>
            <a:off x="6243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8B0"/>
          </a:solidFill>
          <a:ln>
            <a:noFill/>
          </a:ln>
        </p:spPr>
      </p:sp>
      <p:sp>
        <p:nvSpPr>
          <p:cNvPr id="991" name="Freeform 165"/>
          <p:cNvSpPr/>
          <p:nvPr/>
        </p:nvSpPr>
        <p:spPr bwMode="auto">
          <a:xfrm>
            <a:off x="63432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9AF"/>
          </a:solidFill>
          <a:ln>
            <a:noFill/>
          </a:ln>
        </p:spPr>
      </p:sp>
      <p:sp>
        <p:nvSpPr>
          <p:cNvPr id="992" name="Freeform 166"/>
          <p:cNvSpPr/>
          <p:nvPr/>
        </p:nvSpPr>
        <p:spPr bwMode="auto">
          <a:xfrm>
            <a:off x="64432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F"/>
          </a:solidFill>
          <a:ln>
            <a:noFill/>
          </a:ln>
        </p:spPr>
      </p:sp>
      <p:sp>
        <p:nvSpPr>
          <p:cNvPr id="993" name="Freeform 167"/>
          <p:cNvSpPr/>
          <p:nvPr/>
        </p:nvSpPr>
        <p:spPr bwMode="auto">
          <a:xfrm>
            <a:off x="6493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4" name="Freeform 168"/>
          <p:cNvSpPr/>
          <p:nvPr/>
        </p:nvSpPr>
        <p:spPr bwMode="auto">
          <a:xfrm>
            <a:off x="65433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5" name="Freeform 169"/>
          <p:cNvSpPr/>
          <p:nvPr/>
        </p:nvSpPr>
        <p:spPr bwMode="auto">
          <a:xfrm>
            <a:off x="6568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6" name="Freeform 170"/>
          <p:cNvSpPr/>
          <p:nvPr/>
        </p:nvSpPr>
        <p:spPr bwMode="auto">
          <a:xfrm>
            <a:off x="6593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7" name="Freeform 171"/>
          <p:cNvSpPr/>
          <p:nvPr/>
        </p:nvSpPr>
        <p:spPr bwMode="auto">
          <a:xfrm>
            <a:off x="6643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8" name="Freeform 172"/>
          <p:cNvSpPr/>
          <p:nvPr/>
        </p:nvSpPr>
        <p:spPr bwMode="auto">
          <a:xfrm>
            <a:off x="6693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999" name="Freeform 173"/>
          <p:cNvSpPr/>
          <p:nvPr/>
        </p:nvSpPr>
        <p:spPr bwMode="auto">
          <a:xfrm>
            <a:off x="6743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0" name="Freeform 174"/>
          <p:cNvSpPr/>
          <p:nvPr/>
        </p:nvSpPr>
        <p:spPr bwMode="auto">
          <a:xfrm>
            <a:off x="6793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1" name="Freeform 175"/>
          <p:cNvSpPr/>
          <p:nvPr/>
        </p:nvSpPr>
        <p:spPr bwMode="auto">
          <a:xfrm>
            <a:off x="6818400" y="703800"/>
            <a:ext cx="26280" cy="34200"/>
          </a:xfrm>
          <a:custGeom>
            <a:avLst/>
            <a:gdLst/>
            <a:ahLst/>
            <a:cxnLst/>
            <a:rect l="0" t="0" r="r" b="b"/>
            <a:pathLst>
              <a:path w="73" h="95" extrusionOk="0">
                <a:moveTo>
                  <a:pt x="0" y="94"/>
                </a:moveTo>
                <a:lnTo>
                  <a:pt x="0" y="0"/>
                </a:lnTo>
                <a:lnTo>
                  <a:pt x="72" y="0"/>
                </a:lnTo>
                <a:lnTo>
                  <a:pt x="72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2" name="Freeform 176"/>
          <p:cNvSpPr/>
          <p:nvPr/>
        </p:nvSpPr>
        <p:spPr bwMode="auto">
          <a:xfrm>
            <a:off x="6843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3" name="Freeform 177"/>
          <p:cNvSpPr/>
          <p:nvPr/>
        </p:nvSpPr>
        <p:spPr bwMode="auto">
          <a:xfrm>
            <a:off x="6893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4" name="Freeform 178"/>
          <p:cNvSpPr/>
          <p:nvPr/>
        </p:nvSpPr>
        <p:spPr bwMode="auto">
          <a:xfrm>
            <a:off x="69184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5" name="Freeform 179"/>
          <p:cNvSpPr/>
          <p:nvPr/>
        </p:nvSpPr>
        <p:spPr bwMode="auto">
          <a:xfrm>
            <a:off x="6943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6" name="Freeform 180"/>
          <p:cNvSpPr/>
          <p:nvPr/>
        </p:nvSpPr>
        <p:spPr bwMode="auto">
          <a:xfrm>
            <a:off x="6993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7" name="Freeform 181"/>
          <p:cNvSpPr/>
          <p:nvPr/>
        </p:nvSpPr>
        <p:spPr bwMode="auto">
          <a:xfrm>
            <a:off x="70437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8" name="Freeform 182"/>
          <p:cNvSpPr/>
          <p:nvPr/>
        </p:nvSpPr>
        <p:spPr bwMode="auto">
          <a:xfrm>
            <a:off x="7143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B"/>
          </a:solidFill>
          <a:ln>
            <a:noFill/>
          </a:ln>
        </p:spPr>
      </p:sp>
      <p:sp>
        <p:nvSpPr>
          <p:cNvPr id="1009" name="Freeform 183"/>
          <p:cNvSpPr/>
          <p:nvPr/>
        </p:nvSpPr>
        <p:spPr bwMode="auto">
          <a:xfrm>
            <a:off x="7168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0" name="Freeform 184"/>
          <p:cNvSpPr/>
          <p:nvPr/>
        </p:nvSpPr>
        <p:spPr bwMode="auto">
          <a:xfrm>
            <a:off x="7193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1" name="Freeform 185"/>
          <p:cNvSpPr/>
          <p:nvPr/>
        </p:nvSpPr>
        <p:spPr bwMode="auto">
          <a:xfrm>
            <a:off x="72439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2" name="Freeform 186"/>
          <p:cNvSpPr/>
          <p:nvPr/>
        </p:nvSpPr>
        <p:spPr bwMode="auto">
          <a:xfrm>
            <a:off x="73440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3" name="Freeform 187"/>
          <p:cNvSpPr/>
          <p:nvPr/>
        </p:nvSpPr>
        <p:spPr bwMode="auto">
          <a:xfrm>
            <a:off x="7368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4" name="Freeform 188"/>
          <p:cNvSpPr/>
          <p:nvPr/>
        </p:nvSpPr>
        <p:spPr bwMode="auto">
          <a:xfrm>
            <a:off x="7394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5" name="Freeform 189"/>
          <p:cNvSpPr/>
          <p:nvPr/>
        </p:nvSpPr>
        <p:spPr bwMode="auto">
          <a:xfrm>
            <a:off x="7444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6" name="Freeform 190"/>
          <p:cNvSpPr/>
          <p:nvPr/>
        </p:nvSpPr>
        <p:spPr bwMode="auto">
          <a:xfrm>
            <a:off x="74941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7" name="Freeform 191"/>
          <p:cNvSpPr/>
          <p:nvPr/>
        </p:nvSpPr>
        <p:spPr bwMode="auto">
          <a:xfrm>
            <a:off x="75441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8" name="Freeform 192"/>
          <p:cNvSpPr/>
          <p:nvPr/>
        </p:nvSpPr>
        <p:spPr bwMode="auto">
          <a:xfrm>
            <a:off x="7644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19" name="Freeform 193"/>
          <p:cNvSpPr/>
          <p:nvPr/>
        </p:nvSpPr>
        <p:spPr bwMode="auto">
          <a:xfrm>
            <a:off x="7844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20" name="Freeform 194"/>
          <p:cNvSpPr/>
          <p:nvPr/>
        </p:nvSpPr>
        <p:spPr bwMode="auto">
          <a:xfrm>
            <a:off x="7894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1" name="Freeform 195"/>
          <p:cNvSpPr/>
          <p:nvPr/>
        </p:nvSpPr>
        <p:spPr bwMode="auto">
          <a:xfrm>
            <a:off x="7944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2" name="Freeform 196"/>
          <p:cNvSpPr/>
          <p:nvPr/>
        </p:nvSpPr>
        <p:spPr bwMode="auto">
          <a:xfrm>
            <a:off x="79945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3" name="Freeform 197"/>
          <p:cNvSpPr/>
          <p:nvPr/>
        </p:nvSpPr>
        <p:spPr bwMode="auto">
          <a:xfrm>
            <a:off x="8019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4" name="Freeform 198"/>
          <p:cNvSpPr/>
          <p:nvPr/>
        </p:nvSpPr>
        <p:spPr bwMode="auto">
          <a:xfrm>
            <a:off x="804456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5" name="Freeform 199"/>
          <p:cNvSpPr/>
          <p:nvPr/>
        </p:nvSpPr>
        <p:spPr bwMode="auto">
          <a:xfrm>
            <a:off x="8541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026" name="Freeform 200"/>
          <p:cNvSpPr/>
          <p:nvPr/>
        </p:nvSpPr>
        <p:spPr bwMode="auto">
          <a:xfrm>
            <a:off x="8544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027" name="Freeform 201"/>
          <p:cNvSpPr/>
          <p:nvPr/>
        </p:nvSpPr>
        <p:spPr bwMode="auto">
          <a:xfrm>
            <a:off x="8546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028" name="Freeform 202"/>
          <p:cNvSpPr/>
          <p:nvPr/>
        </p:nvSpPr>
        <p:spPr bwMode="auto">
          <a:xfrm>
            <a:off x="8548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CC8"/>
          </a:solidFill>
          <a:ln>
            <a:noFill/>
          </a:ln>
        </p:spPr>
      </p:sp>
      <p:sp>
        <p:nvSpPr>
          <p:cNvPr id="1029" name="Freeform 203"/>
          <p:cNvSpPr/>
          <p:nvPr/>
        </p:nvSpPr>
        <p:spPr bwMode="auto">
          <a:xfrm>
            <a:off x="8550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0" name="Freeform 204"/>
          <p:cNvSpPr/>
          <p:nvPr/>
        </p:nvSpPr>
        <p:spPr bwMode="auto">
          <a:xfrm>
            <a:off x="8553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1" name="Freeform 205"/>
          <p:cNvSpPr/>
          <p:nvPr/>
        </p:nvSpPr>
        <p:spPr bwMode="auto">
          <a:xfrm>
            <a:off x="8555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EC8"/>
          </a:solidFill>
          <a:ln>
            <a:noFill/>
          </a:ln>
        </p:spPr>
      </p:sp>
      <p:sp>
        <p:nvSpPr>
          <p:cNvPr id="1032" name="Freeform 206"/>
          <p:cNvSpPr/>
          <p:nvPr/>
        </p:nvSpPr>
        <p:spPr bwMode="auto">
          <a:xfrm>
            <a:off x="8557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033" name="Freeform 207"/>
          <p:cNvSpPr/>
          <p:nvPr/>
        </p:nvSpPr>
        <p:spPr bwMode="auto">
          <a:xfrm>
            <a:off x="8559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034" name="Freeform 208"/>
          <p:cNvSpPr/>
          <p:nvPr/>
        </p:nvSpPr>
        <p:spPr bwMode="auto">
          <a:xfrm>
            <a:off x="8562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035" name="Freeform 209"/>
          <p:cNvSpPr/>
          <p:nvPr/>
        </p:nvSpPr>
        <p:spPr bwMode="auto">
          <a:xfrm>
            <a:off x="8564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6" name="Freeform 210"/>
          <p:cNvSpPr/>
          <p:nvPr/>
        </p:nvSpPr>
        <p:spPr bwMode="auto">
          <a:xfrm>
            <a:off x="8566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7" name="Freeform 211"/>
          <p:cNvSpPr/>
          <p:nvPr/>
        </p:nvSpPr>
        <p:spPr bwMode="auto">
          <a:xfrm>
            <a:off x="8568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038" name="Freeform 212"/>
          <p:cNvSpPr/>
          <p:nvPr/>
        </p:nvSpPr>
        <p:spPr bwMode="auto">
          <a:xfrm>
            <a:off x="8571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4C7"/>
          </a:solidFill>
          <a:ln>
            <a:noFill/>
          </a:ln>
        </p:spPr>
      </p:sp>
      <p:sp>
        <p:nvSpPr>
          <p:cNvPr id="1039" name="Freeform 213"/>
          <p:cNvSpPr/>
          <p:nvPr/>
        </p:nvSpPr>
        <p:spPr bwMode="auto">
          <a:xfrm>
            <a:off x="8573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5C7"/>
          </a:solidFill>
          <a:ln>
            <a:noFill/>
          </a:ln>
        </p:spPr>
      </p:sp>
      <p:sp>
        <p:nvSpPr>
          <p:cNvPr id="1040" name="Freeform 214"/>
          <p:cNvSpPr/>
          <p:nvPr/>
        </p:nvSpPr>
        <p:spPr bwMode="auto">
          <a:xfrm>
            <a:off x="8575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1" name="Freeform 215"/>
          <p:cNvSpPr/>
          <p:nvPr/>
        </p:nvSpPr>
        <p:spPr bwMode="auto">
          <a:xfrm>
            <a:off x="8577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2" name="Freeform 216"/>
          <p:cNvSpPr/>
          <p:nvPr/>
        </p:nvSpPr>
        <p:spPr bwMode="auto">
          <a:xfrm>
            <a:off x="8580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7C7"/>
          </a:solidFill>
          <a:ln>
            <a:noFill/>
          </a:ln>
        </p:spPr>
      </p:sp>
      <p:sp>
        <p:nvSpPr>
          <p:cNvPr id="1043" name="Freeform 217"/>
          <p:cNvSpPr/>
          <p:nvPr/>
        </p:nvSpPr>
        <p:spPr bwMode="auto">
          <a:xfrm>
            <a:off x="8582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8C7"/>
          </a:solidFill>
          <a:ln>
            <a:noFill/>
          </a:ln>
        </p:spPr>
      </p:sp>
      <p:sp>
        <p:nvSpPr>
          <p:cNvPr id="1044" name="Freeform 218"/>
          <p:cNvSpPr/>
          <p:nvPr/>
        </p:nvSpPr>
        <p:spPr bwMode="auto">
          <a:xfrm>
            <a:off x="8584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9C7"/>
          </a:solidFill>
          <a:ln>
            <a:noFill/>
          </a:ln>
        </p:spPr>
      </p:sp>
      <p:sp>
        <p:nvSpPr>
          <p:cNvPr id="1045" name="Freeform 219"/>
          <p:cNvSpPr/>
          <p:nvPr/>
        </p:nvSpPr>
        <p:spPr bwMode="auto">
          <a:xfrm>
            <a:off x="8586720" y="4637520"/>
            <a:ext cx="3600" cy="288720"/>
          </a:xfrm>
          <a:custGeom>
            <a:avLst/>
            <a:gdLst/>
            <a:ahLst/>
            <a:cxnLst/>
            <a:rect l="0" t="0" r="r" b="b"/>
            <a:pathLst>
              <a:path w="10" h="802" extrusionOk="0">
                <a:moveTo>
                  <a:pt x="0" y="801"/>
                </a:moveTo>
                <a:lnTo>
                  <a:pt x="0" y="0"/>
                </a:lnTo>
                <a:lnTo>
                  <a:pt x="9" y="0"/>
                </a:lnTo>
                <a:lnTo>
                  <a:pt x="9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AC7"/>
          </a:solidFill>
          <a:ln>
            <a:noFill/>
          </a:ln>
        </p:spPr>
      </p:sp>
      <p:sp>
        <p:nvSpPr>
          <p:cNvPr id="1046" name="Freeform 220"/>
          <p:cNvSpPr/>
          <p:nvPr/>
        </p:nvSpPr>
        <p:spPr bwMode="auto">
          <a:xfrm>
            <a:off x="8589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7" name="Freeform 221"/>
          <p:cNvSpPr/>
          <p:nvPr/>
        </p:nvSpPr>
        <p:spPr bwMode="auto">
          <a:xfrm>
            <a:off x="8591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8" name="Freeform 222"/>
          <p:cNvSpPr/>
          <p:nvPr/>
        </p:nvSpPr>
        <p:spPr bwMode="auto">
          <a:xfrm>
            <a:off x="8593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CC6"/>
          </a:solidFill>
          <a:ln>
            <a:noFill/>
          </a:ln>
        </p:spPr>
      </p:sp>
      <p:sp>
        <p:nvSpPr>
          <p:cNvPr id="1049" name="Freeform 223"/>
          <p:cNvSpPr/>
          <p:nvPr/>
        </p:nvSpPr>
        <p:spPr bwMode="auto">
          <a:xfrm>
            <a:off x="8595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DC6"/>
          </a:solidFill>
          <a:ln>
            <a:noFill/>
          </a:ln>
        </p:spPr>
      </p:sp>
      <p:sp>
        <p:nvSpPr>
          <p:cNvPr id="1050" name="Freeform 224"/>
          <p:cNvSpPr/>
          <p:nvPr/>
        </p:nvSpPr>
        <p:spPr bwMode="auto">
          <a:xfrm>
            <a:off x="8598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EC6"/>
          </a:solidFill>
          <a:ln>
            <a:noFill/>
          </a:ln>
        </p:spPr>
      </p:sp>
      <p:sp>
        <p:nvSpPr>
          <p:cNvPr id="1051" name="Freeform 225"/>
          <p:cNvSpPr/>
          <p:nvPr/>
        </p:nvSpPr>
        <p:spPr bwMode="auto">
          <a:xfrm>
            <a:off x="8600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2" name="Freeform 226"/>
          <p:cNvSpPr/>
          <p:nvPr/>
        </p:nvSpPr>
        <p:spPr bwMode="auto">
          <a:xfrm>
            <a:off x="8602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3" name="Freeform 227"/>
          <p:cNvSpPr/>
          <p:nvPr/>
        </p:nvSpPr>
        <p:spPr bwMode="auto">
          <a:xfrm>
            <a:off x="860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0C6"/>
          </a:solidFill>
          <a:ln>
            <a:noFill/>
          </a:ln>
        </p:spPr>
      </p:sp>
      <p:sp>
        <p:nvSpPr>
          <p:cNvPr id="1054" name="Freeform 228"/>
          <p:cNvSpPr/>
          <p:nvPr/>
        </p:nvSpPr>
        <p:spPr bwMode="auto">
          <a:xfrm>
            <a:off x="860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055" name="Freeform 229"/>
          <p:cNvSpPr/>
          <p:nvPr/>
        </p:nvSpPr>
        <p:spPr bwMode="auto">
          <a:xfrm>
            <a:off x="861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056" name="Freeform 230"/>
          <p:cNvSpPr/>
          <p:nvPr/>
        </p:nvSpPr>
        <p:spPr bwMode="auto">
          <a:xfrm>
            <a:off x="861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057" name="Freeform 231"/>
          <p:cNvSpPr/>
          <p:nvPr/>
        </p:nvSpPr>
        <p:spPr bwMode="auto">
          <a:xfrm>
            <a:off x="862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058" name="Freeform 232"/>
          <p:cNvSpPr/>
          <p:nvPr/>
        </p:nvSpPr>
        <p:spPr bwMode="auto">
          <a:xfrm>
            <a:off x="862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059" name="Freeform 233"/>
          <p:cNvSpPr/>
          <p:nvPr/>
        </p:nvSpPr>
        <p:spPr bwMode="auto">
          <a:xfrm>
            <a:off x="863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6C3"/>
          </a:solidFill>
          <a:ln>
            <a:noFill/>
          </a:ln>
        </p:spPr>
      </p:sp>
      <p:sp>
        <p:nvSpPr>
          <p:cNvPr id="1060" name="Freeform 234"/>
          <p:cNvSpPr/>
          <p:nvPr/>
        </p:nvSpPr>
        <p:spPr bwMode="auto">
          <a:xfrm>
            <a:off x="863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1" name="Freeform 235"/>
          <p:cNvSpPr/>
          <p:nvPr/>
        </p:nvSpPr>
        <p:spPr bwMode="auto">
          <a:xfrm>
            <a:off x="864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2" name="Freeform 236"/>
          <p:cNvSpPr/>
          <p:nvPr/>
        </p:nvSpPr>
        <p:spPr bwMode="auto">
          <a:xfrm>
            <a:off x="864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8C2"/>
          </a:solidFill>
          <a:ln>
            <a:noFill/>
          </a:ln>
        </p:spPr>
      </p:sp>
      <p:sp>
        <p:nvSpPr>
          <p:cNvPr id="1063" name="Freeform 237"/>
          <p:cNvSpPr/>
          <p:nvPr/>
        </p:nvSpPr>
        <p:spPr bwMode="auto">
          <a:xfrm>
            <a:off x="864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9C2"/>
          </a:solidFill>
          <a:ln>
            <a:noFill/>
          </a:ln>
        </p:spPr>
      </p:sp>
      <p:sp>
        <p:nvSpPr>
          <p:cNvPr id="1064" name="Freeform 238"/>
          <p:cNvSpPr/>
          <p:nvPr/>
        </p:nvSpPr>
        <p:spPr bwMode="auto">
          <a:xfrm>
            <a:off x="865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AC1"/>
          </a:solidFill>
          <a:ln>
            <a:noFill/>
          </a:ln>
        </p:spPr>
      </p:sp>
      <p:sp>
        <p:nvSpPr>
          <p:cNvPr id="1065" name="Freeform 239"/>
          <p:cNvSpPr/>
          <p:nvPr/>
        </p:nvSpPr>
        <p:spPr bwMode="auto">
          <a:xfrm>
            <a:off x="865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BC1"/>
          </a:solidFill>
          <a:ln>
            <a:noFill/>
          </a:ln>
        </p:spPr>
      </p:sp>
      <p:sp>
        <p:nvSpPr>
          <p:cNvPr id="1066" name="Freeform 240"/>
          <p:cNvSpPr/>
          <p:nvPr/>
        </p:nvSpPr>
        <p:spPr bwMode="auto">
          <a:xfrm>
            <a:off x="866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CC1"/>
          </a:solidFill>
          <a:ln>
            <a:noFill/>
          </a:ln>
        </p:spPr>
      </p:sp>
      <p:sp>
        <p:nvSpPr>
          <p:cNvPr id="1067" name="Freeform 241"/>
          <p:cNvSpPr/>
          <p:nvPr/>
        </p:nvSpPr>
        <p:spPr bwMode="auto">
          <a:xfrm>
            <a:off x="8667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DC0"/>
          </a:solidFill>
          <a:ln>
            <a:noFill/>
          </a:ln>
        </p:spPr>
      </p:sp>
      <p:sp>
        <p:nvSpPr>
          <p:cNvPr id="1068" name="Freeform 242"/>
          <p:cNvSpPr/>
          <p:nvPr/>
        </p:nvSpPr>
        <p:spPr bwMode="auto">
          <a:xfrm>
            <a:off x="867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C0"/>
          </a:solidFill>
          <a:ln>
            <a:noFill/>
          </a:ln>
        </p:spPr>
      </p:sp>
      <p:sp>
        <p:nvSpPr>
          <p:cNvPr id="1069" name="Freeform 243"/>
          <p:cNvSpPr/>
          <p:nvPr/>
        </p:nvSpPr>
        <p:spPr bwMode="auto">
          <a:xfrm>
            <a:off x="867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BF"/>
          </a:solidFill>
          <a:ln>
            <a:noFill/>
          </a:ln>
        </p:spPr>
      </p:sp>
      <p:sp>
        <p:nvSpPr>
          <p:cNvPr id="1070" name="Freeform 244"/>
          <p:cNvSpPr/>
          <p:nvPr/>
        </p:nvSpPr>
        <p:spPr bwMode="auto">
          <a:xfrm>
            <a:off x="868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FBF"/>
          </a:solidFill>
          <a:ln>
            <a:noFill/>
          </a:ln>
        </p:spPr>
      </p:sp>
      <p:sp>
        <p:nvSpPr>
          <p:cNvPr id="1071" name="Freeform 245"/>
          <p:cNvSpPr/>
          <p:nvPr/>
        </p:nvSpPr>
        <p:spPr bwMode="auto">
          <a:xfrm>
            <a:off x="8685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0BF"/>
          </a:solidFill>
          <a:ln>
            <a:noFill/>
          </a:ln>
        </p:spPr>
      </p:sp>
      <p:sp>
        <p:nvSpPr>
          <p:cNvPr id="1072" name="Freeform 246"/>
          <p:cNvSpPr/>
          <p:nvPr/>
        </p:nvSpPr>
        <p:spPr bwMode="auto">
          <a:xfrm>
            <a:off x="869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1BE"/>
          </a:solidFill>
          <a:ln>
            <a:noFill/>
          </a:ln>
        </p:spPr>
      </p:sp>
      <p:sp>
        <p:nvSpPr>
          <p:cNvPr id="1073" name="Freeform 247"/>
          <p:cNvSpPr/>
          <p:nvPr/>
        </p:nvSpPr>
        <p:spPr bwMode="auto">
          <a:xfrm>
            <a:off x="869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2BE"/>
          </a:solidFill>
          <a:ln>
            <a:noFill/>
          </a:ln>
        </p:spPr>
      </p:sp>
      <p:sp>
        <p:nvSpPr>
          <p:cNvPr id="1074" name="Freeform 248"/>
          <p:cNvSpPr/>
          <p:nvPr/>
        </p:nvSpPr>
        <p:spPr bwMode="auto">
          <a:xfrm>
            <a:off x="869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3BD"/>
          </a:solidFill>
          <a:ln>
            <a:noFill/>
          </a:ln>
        </p:spPr>
      </p:sp>
      <p:sp>
        <p:nvSpPr>
          <p:cNvPr id="1075" name="Freeform 249"/>
          <p:cNvSpPr/>
          <p:nvPr/>
        </p:nvSpPr>
        <p:spPr bwMode="auto">
          <a:xfrm>
            <a:off x="870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4BD"/>
          </a:solidFill>
          <a:ln>
            <a:noFill/>
          </a:ln>
        </p:spPr>
      </p:sp>
      <p:sp>
        <p:nvSpPr>
          <p:cNvPr id="1076" name="Freeform 250"/>
          <p:cNvSpPr/>
          <p:nvPr/>
        </p:nvSpPr>
        <p:spPr bwMode="auto">
          <a:xfrm>
            <a:off x="870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077" name="Freeform 251"/>
          <p:cNvSpPr/>
          <p:nvPr/>
        </p:nvSpPr>
        <p:spPr bwMode="auto">
          <a:xfrm>
            <a:off x="871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078" name="Freeform 252"/>
          <p:cNvSpPr/>
          <p:nvPr/>
        </p:nvSpPr>
        <p:spPr bwMode="auto">
          <a:xfrm>
            <a:off x="871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079" name="Freeform 253"/>
          <p:cNvSpPr/>
          <p:nvPr/>
        </p:nvSpPr>
        <p:spPr bwMode="auto">
          <a:xfrm>
            <a:off x="872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080" name="Freeform 254"/>
          <p:cNvSpPr/>
          <p:nvPr/>
        </p:nvSpPr>
        <p:spPr bwMode="auto">
          <a:xfrm>
            <a:off x="872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8BB"/>
          </a:solidFill>
          <a:ln>
            <a:noFill/>
          </a:ln>
        </p:spPr>
      </p:sp>
      <p:sp>
        <p:nvSpPr>
          <p:cNvPr id="1081" name="Freeform 255"/>
          <p:cNvSpPr/>
          <p:nvPr/>
        </p:nvSpPr>
        <p:spPr bwMode="auto">
          <a:xfrm>
            <a:off x="873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9BA"/>
          </a:solidFill>
          <a:ln>
            <a:noFill/>
          </a:ln>
        </p:spPr>
      </p:sp>
      <p:sp>
        <p:nvSpPr>
          <p:cNvPr id="1082" name="Freeform 256"/>
          <p:cNvSpPr/>
          <p:nvPr/>
        </p:nvSpPr>
        <p:spPr bwMode="auto">
          <a:xfrm>
            <a:off x="873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A"/>
          </a:solidFill>
          <a:ln>
            <a:noFill/>
          </a:ln>
        </p:spPr>
      </p:sp>
      <p:sp>
        <p:nvSpPr>
          <p:cNvPr id="1083" name="Freeform 257"/>
          <p:cNvSpPr/>
          <p:nvPr/>
        </p:nvSpPr>
        <p:spPr bwMode="auto">
          <a:xfrm>
            <a:off x="873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9"/>
          </a:solidFill>
          <a:ln>
            <a:noFill/>
          </a:ln>
        </p:spPr>
      </p:sp>
      <p:sp>
        <p:nvSpPr>
          <p:cNvPr id="1084" name="Freeform 258"/>
          <p:cNvSpPr/>
          <p:nvPr/>
        </p:nvSpPr>
        <p:spPr bwMode="auto">
          <a:xfrm>
            <a:off x="874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9"/>
          </a:solidFill>
          <a:ln>
            <a:noFill/>
          </a:ln>
        </p:spPr>
      </p:sp>
      <p:sp>
        <p:nvSpPr>
          <p:cNvPr id="1085" name="Freeform 259"/>
          <p:cNvSpPr/>
          <p:nvPr/>
        </p:nvSpPr>
        <p:spPr bwMode="auto">
          <a:xfrm>
            <a:off x="874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8"/>
          </a:solidFill>
          <a:ln>
            <a:noFill/>
          </a:ln>
        </p:spPr>
      </p:sp>
      <p:sp>
        <p:nvSpPr>
          <p:cNvPr id="1086" name="Freeform 260"/>
          <p:cNvSpPr/>
          <p:nvPr/>
        </p:nvSpPr>
        <p:spPr bwMode="auto">
          <a:xfrm>
            <a:off x="875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7"/>
          </a:solidFill>
          <a:ln>
            <a:noFill/>
          </a:ln>
        </p:spPr>
      </p:sp>
      <p:sp>
        <p:nvSpPr>
          <p:cNvPr id="1087" name="Freeform 261"/>
          <p:cNvSpPr/>
          <p:nvPr/>
        </p:nvSpPr>
        <p:spPr bwMode="auto">
          <a:xfrm>
            <a:off x="8757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6"/>
          </a:solidFill>
          <a:ln>
            <a:noFill/>
          </a:ln>
        </p:spPr>
      </p:sp>
      <p:sp>
        <p:nvSpPr>
          <p:cNvPr id="1088" name="Freeform 262"/>
          <p:cNvSpPr/>
          <p:nvPr/>
        </p:nvSpPr>
        <p:spPr bwMode="auto">
          <a:xfrm>
            <a:off x="876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</p:sp>
      <p:sp>
        <p:nvSpPr>
          <p:cNvPr id="1089" name="Freeform 263"/>
          <p:cNvSpPr/>
          <p:nvPr/>
        </p:nvSpPr>
        <p:spPr bwMode="auto">
          <a:xfrm>
            <a:off x="876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5"/>
          </a:solidFill>
          <a:ln>
            <a:noFill/>
          </a:ln>
        </p:spPr>
      </p:sp>
      <p:sp>
        <p:nvSpPr>
          <p:cNvPr id="1090" name="Freeform 264"/>
          <p:cNvSpPr/>
          <p:nvPr/>
        </p:nvSpPr>
        <p:spPr bwMode="auto">
          <a:xfrm>
            <a:off x="877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4"/>
          </a:solidFill>
          <a:ln>
            <a:noFill/>
          </a:ln>
        </p:spPr>
      </p:sp>
      <p:sp>
        <p:nvSpPr>
          <p:cNvPr id="1091" name="Freeform 265"/>
          <p:cNvSpPr/>
          <p:nvPr/>
        </p:nvSpPr>
        <p:spPr bwMode="auto">
          <a:xfrm>
            <a:off x="8775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092" name="Freeform 266"/>
          <p:cNvSpPr/>
          <p:nvPr/>
        </p:nvSpPr>
        <p:spPr bwMode="auto">
          <a:xfrm>
            <a:off x="878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2"/>
          </a:solidFill>
          <a:ln>
            <a:noFill/>
          </a:ln>
        </p:spPr>
      </p:sp>
      <p:sp>
        <p:nvSpPr>
          <p:cNvPr id="1093" name="Freeform 267"/>
          <p:cNvSpPr/>
          <p:nvPr/>
        </p:nvSpPr>
        <p:spPr bwMode="auto">
          <a:xfrm>
            <a:off x="878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094" name="Freeform 268"/>
          <p:cNvSpPr/>
          <p:nvPr/>
        </p:nvSpPr>
        <p:spPr bwMode="auto">
          <a:xfrm>
            <a:off x="878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1"/>
          </a:solidFill>
          <a:ln>
            <a:noFill/>
          </a:ln>
        </p:spPr>
      </p:sp>
      <p:sp>
        <p:nvSpPr>
          <p:cNvPr id="1095" name="Freeform 269"/>
          <p:cNvSpPr/>
          <p:nvPr/>
        </p:nvSpPr>
        <p:spPr bwMode="auto">
          <a:xfrm>
            <a:off x="879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096" name="Freeform 270"/>
          <p:cNvSpPr/>
          <p:nvPr/>
        </p:nvSpPr>
        <p:spPr bwMode="auto">
          <a:xfrm>
            <a:off x="879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097" name="Freeform 271"/>
          <p:cNvSpPr/>
          <p:nvPr/>
        </p:nvSpPr>
        <p:spPr bwMode="auto">
          <a:xfrm>
            <a:off x="880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8" name="Freeform 272"/>
          <p:cNvSpPr/>
          <p:nvPr/>
        </p:nvSpPr>
        <p:spPr bwMode="auto">
          <a:xfrm>
            <a:off x="880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9" name="Freeform 273"/>
          <p:cNvSpPr/>
          <p:nvPr/>
        </p:nvSpPr>
        <p:spPr bwMode="auto">
          <a:xfrm>
            <a:off x="881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00" name="Freeform 274"/>
          <p:cNvSpPr/>
          <p:nvPr/>
        </p:nvSpPr>
        <p:spPr bwMode="auto">
          <a:xfrm>
            <a:off x="881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01" name="Freeform 275"/>
          <p:cNvSpPr/>
          <p:nvPr/>
        </p:nvSpPr>
        <p:spPr bwMode="auto">
          <a:xfrm>
            <a:off x="882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102" name="Freeform 276"/>
          <p:cNvSpPr/>
          <p:nvPr/>
        </p:nvSpPr>
        <p:spPr bwMode="auto">
          <a:xfrm>
            <a:off x="882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103" name="Freeform 277"/>
          <p:cNvSpPr/>
          <p:nvPr/>
        </p:nvSpPr>
        <p:spPr bwMode="auto">
          <a:xfrm>
            <a:off x="0" y="0"/>
            <a:ext cx="9135360" cy="753173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104" name="Freeform 278"/>
          <p:cNvSpPr/>
          <p:nvPr/>
        </p:nvSpPr>
        <p:spPr bwMode="auto">
          <a:xfrm>
            <a:off x="0" y="0"/>
            <a:ext cx="9135360" cy="411510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noFill/>
          <a:ln w="9360">
            <a:solidFill>
              <a:srgbClr val="FFFFFF"/>
            </a:solidFill>
            <a:round/>
          </a:ln>
        </p:spPr>
      </p:sp>
      <p:sp>
        <p:nvSpPr>
          <p:cNvPr id="1106" name="Freeform 280"/>
          <p:cNvSpPr/>
          <p:nvPr/>
        </p:nvSpPr>
        <p:spPr bwMode="auto">
          <a:xfrm>
            <a:off x="0" y="0"/>
            <a:ext cx="1800" cy="730440"/>
          </a:xfrm>
          <a:custGeom>
            <a:avLst/>
            <a:gdLst/>
            <a:ahLst/>
            <a:cxnLst/>
            <a:rect l="0" t="0" r="r" b="b"/>
            <a:pathLst>
              <a:path w="5" h="2029" extrusionOk="0">
                <a:moveTo>
                  <a:pt x="0" y="2028"/>
                </a:moveTo>
                <a:lnTo>
                  <a:pt x="0" y="0"/>
                </a:lnTo>
                <a:lnTo>
                  <a:pt x="4" y="2028"/>
                </a:lnTo>
                <a:lnTo>
                  <a:pt x="0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7" name="Freeform 281"/>
          <p:cNvSpPr/>
          <p:nvPr/>
        </p:nvSpPr>
        <p:spPr bwMode="auto">
          <a:xfrm>
            <a:off x="0" y="0"/>
            <a:ext cx="572040" cy="730440"/>
          </a:xfrm>
          <a:custGeom>
            <a:avLst/>
            <a:gdLst/>
            <a:ahLst/>
            <a:cxnLst/>
            <a:rect l="0" t="0" r="r" b="b"/>
            <a:pathLst>
              <a:path w="1589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8" name="Freeform 282"/>
          <p:cNvSpPr/>
          <p:nvPr/>
        </p:nvSpPr>
        <p:spPr bwMode="auto">
          <a:xfrm>
            <a:off x="57024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9" name="Freeform 283"/>
          <p:cNvSpPr/>
          <p:nvPr/>
        </p:nvSpPr>
        <p:spPr bwMode="auto">
          <a:xfrm>
            <a:off x="7131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2"/>
          </a:solidFill>
          <a:ln>
            <a:noFill/>
          </a:ln>
        </p:spPr>
      </p:sp>
      <p:sp>
        <p:nvSpPr>
          <p:cNvPr id="1110" name="Freeform 284"/>
          <p:cNvSpPr/>
          <p:nvPr/>
        </p:nvSpPr>
        <p:spPr bwMode="auto">
          <a:xfrm>
            <a:off x="748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1" name="Freeform 285"/>
          <p:cNvSpPr/>
          <p:nvPr/>
        </p:nvSpPr>
        <p:spPr bwMode="auto">
          <a:xfrm>
            <a:off x="784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2" name="Freeform 286"/>
          <p:cNvSpPr/>
          <p:nvPr/>
        </p:nvSpPr>
        <p:spPr bwMode="auto">
          <a:xfrm>
            <a:off x="8560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4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3" name="Freeform 287"/>
          <p:cNvSpPr/>
          <p:nvPr/>
        </p:nvSpPr>
        <p:spPr bwMode="auto">
          <a:xfrm>
            <a:off x="11415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4" name="Freeform 288"/>
          <p:cNvSpPr/>
          <p:nvPr/>
        </p:nvSpPr>
        <p:spPr bwMode="auto">
          <a:xfrm>
            <a:off x="1284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5" name="Freeform 289"/>
          <p:cNvSpPr/>
          <p:nvPr/>
        </p:nvSpPr>
        <p:spPr bwMode="auto">
          <a:xfrm>
            <a:off x="1356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6" name="Freeform 290"/>
          <p:cNvSpPr/>
          <p:nvPr/>
        </p:nvSpPr>
        <p:spPr bwMode="auto">
          <a:xfrm>
            <a:off x="139175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7" name="Freeform 291"/>
          <p:cNvSpPr/>
          <p:nvPr/>
        </p:nvSpPr>
        <p:spPr bwMode="auto">
          <a:xfrm>
            <a:off x="14274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8" name="Freeform 292"/>
          <p:cNvSpPr/>
          <p:nvPr/>
        </p:nvSpPr>
        <p:spPr bwMode="auto">
          <a:xfrm>
            <a:off x="15703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19" name="Freeform 293"/>
          <p:cNvSpPr/>
          <p:nvPr/>
        </p:nvSpPr>
        <p:spPr bwMode="auto">
          <a:xfrm>
            <a:off x="17132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20" name="Freeform 294"/>
          <p:cNvSpPr/>
          <p:nvPr/>
        </p:nvSpPr>
        <p:spPr bwMode="auto">
          <a:xfrm>
            <a:off x="1856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1" name="Freeform 295"/>
          <p:cNvSpPr/>
          <p:nvPr/>
        </p:nvSpPr>
        <p:spPr bwMode="auto">
          <a:xfrm>
            <a:off x="1891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2" name="Freeform 296"/>
          <p:cNvSpPr/>
          <p:nvPr/>
        </p:nvSpPr>
        <p:spPr bwMode="auto">
          <a:xfrm>
            <a:off x="1927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3" name="Freeform 297"/>
          <p:cNvSpPr/>
          <p:nvPr/>
        </p:nvSpPr>
        <p:spPr bwMode="auto">
          <a:xfrm>
            <a:off x="1999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5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4" name="Freeform 298"/>
          <p:cNvSpPr/>
          <p:nvPr/>
        </p:nvSpPr>
        <p:spPr bwMode="auto">
          <a:xfrm>
            <a:off x="2070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5" name="Freeform 299"/>
          <p:cNvSpPr/>
          <p:nvPr/>
        </p:nvSpPr>
        <p:spPr bwMode="auto">
          <a:xfrm>
            <a:off x="21063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6" name="Freeform 300"/>
          <p:cNvSpPr/>
          <p:nvPr/>
        </p:nvSpPr>
        <p:spPr bwMode="auto">
          <a:xfrm>
            <a:off x="21420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7" name="Freeform 301"/>
          <p:cNvSpPr/>
          <p:nvPr/>
        </p:nvSpPr>
        <p:spPr bwMode="auto">
          <a:xfrm>
            <a:off x="2284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8" name="Freeform 302"/>
          <p:cNvSpPr/>
          <p:nvPr/>
        </p:nvSpPr>
        <p:spPr bwMode="auto">
          <a:xfrm>
            <a:off x="23205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9" name="Freeform 303"/>
          <p:cNvSpPr/>
          <p:nvPr/>
        </p:nvSpPr>
        <p:spPr bwMode="auto">
          <a:xfrm>
            <a:off x="23562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0" name="Freeform 304"/>
          <p:cNvSpPr/>
          <p:nvPr/>
        </p:nvSpPr>
        <p:spPr bwMode="auto">
          <a:xfrm>
            <a:off x="2427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1" name="Freeform 305"/>
          <p:cNvSpPr/>
          <p:nvPr/>
        </p:nvSpPr>
        <p:spPr bwMode="auto">
          <a:xfrm>
            <a:off x="2499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2" name="Freeform 306"/>
          <p:cNvSpPr/>
          <p:nvPr/>
        </p:nvSpPr>
        <p:spPr bwMode="auto">
          <a:xfrm>
            <a:off x="25347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3" name="Freeform 307"/>
          <p:cNvSpPr/>
          <p:nvPr/>
        </p:nvSpPr>
        <p:spPr bwMode="auto">
          <a:xfrm>
            <a:off x="25707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4" name="Freeform 308"/>
          <p:cNvSpPr/>
          <p:nvPr/>
        </p:nvSpPr>
        <p:spPr bwMode="auto">
          <a:xfrm>
            <a:off x="26420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5" name="Freeform 309"/>
          <p:cNvSpPr/>
          <p:nvPr/>
        </p:nvSpPr>
        <p:spPr bwMode="auto">
          <a:xfrm>
            <a:off x="27136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6" name="Freeform 310"/>
          <p:cNvSpPr/>
          <p:nvPr/>
        </p:nvSpPr>
        <p:spPr bwMode="auto">
          <a:xfrm>
            <a:off x="28566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7" name="Freeform 311"/>
          <p:cNvSpPr/>
          <p:nvPr/>
        </p:nvSpPr>
        <p:spPr bwMode="auto">
          <a:xfrm>
            <a:off x="2892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E"/>
          </a:solidFill>
          <a:ln>
            <a:noFill/>
          </a:ln>
        </p:spPr>
      </p:sp>
      <p:sp>
        <p:nvSpPr>
          <p:cNvPr id="1138" name="Freeform 312"/>
          <p:cNvSpPr/>
          <p:nvPr/>
        </p:nvSpPr>
        <p:spPr bwMode="auto">
          <a:xfrm>
            <a:off x="29278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39" name="Freeform 313"/>
          <p:cNvSpPr/>
          <p:nvPr/>
        </p:nvSpPr>
        <p:spPr bwMode="auto">
          <a:xfrm>
            <a:off x="29991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0" name="Freeform 314"/>
          <p:cNvSpPr/>
          <p:nvPr/>
        </p:nvSpPr>
        <p:spPr bwMode="auto">
          <a:xfrm>
            <a:off x="3142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1" name="Freeform 315"/>
          <p:cNvSpPr/>
          <p:nvPr/>
        </p:nvSpPr>
        <p:spPr bwMode="auto">
          <a:xfrm>
            <a:off x="3213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142" name="Freeform 316"/>
          <p:cNvSpPr/>
          <p:nvPr/>
        </p:nvSpPr>
        <p:spPr bwMode="auto">
          <a:xfrm>
            <a:off x="32850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143" name="Freeform 317"/>
          <p:cNvSpPr/>
          <p:nvPr/>
        </p:nvSpPr>
        <p:spPr bwMode="auto">
          <a:xfrm>
            <a:off x="3427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4" name="Freeform 318"/>
          <p:cNvSpPr/>
          <p:nvPr/>
        </p:nvSpPr>
        <p:spPr bwMode="auto">
          <a:xfrm>
            <a:off x="34639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5" name="Freeform 319"/>
          <p:cNvSpPr/>
          <p:nvPr/>
        </p:nvSpPr>
        <p:spPr bwMode="auto">
          <a:xfrm>
            <a:off x="34995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6" name="Freeform 320"/>
          <p:cNvSpPr/>
          <p:nvPr/>
        </p:nvSpPr>
        <p:spPr bwMode="auto">
          <a:xfrm>
            <a:off x="3570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7" name="Freeform 321"/>
          <p:cNvSpPr/>
          <p:nvPr/>
        </p:nvSpPr>
        <p:spPr bwMode="auto">
          <a:xfrm>
            <a:off x="36064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148" name="Freeform 322"/>
          <p:cNvSpPr/>
          <p:nvPr/>
        </p:nvSpPr>
        <p:spPr bwMode="auto">
          <a:xfrm>
            <a:off x="364248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49" name="Freeform 323"/>
          <p:cNvSpPr/>
          <p:nvPr/>
        </p:nvSpPr>
        <p:spPr bwMode="auto">
          <a:xfrm>
            <a:off x="3678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0" name="Freeform 324"/>
          <p:cNvSpPr/>
          <p:nvPr/>
        </p:nvSpPr>
        <p:spPr bwMode="auto">
          <a:xfrm>
            <a:off x="37137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1" name="Freeform 325"/>
          <p:cNvSpPr/>
          <p:nvPr/>
        </p:nvSpPr>
        <p:spPr bwMode="auto">
          <a:xfrm>
            <a:off x="3856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2" name="Freeform 326"/>
          <p:cNvSpPr/>
          <p:nvPr/>
        </p:nvSpPr>
        <p:spPr bwMode="auto">
          <a:xfrm>
            <a:off x="3892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A"/>
          </a:solidFill>
          <a:ln>
            <a:noFill/>
          </a:ln>
        </p:spPr>
      </p:sp>
      <p:sp>
        <p:nvSpPr>
          <p:cNvPr id="1153" name="Freeform 327"/>
          <p:cNvSpPr/>
          <p:nvPr/>
        </p:nvSpPr>
        <p:spPr bwMode="auto">
          <a:xfrm>
            <a:off x="39283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4" name="Freeform 328"/>
          <p:cNvSpPr/>
          <p:nvPr/>
        </p:nvSpPr>
        <p:spPr bwMode="auto">
          <a:xfrm>
            <a:off x="39639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5" name="Freeform 329"/>
          <p:cNvSpPr/>
          <p:nvPr/>
        </p:nvSpPr>
        <p:spPr bwMode="auto">
          <a:xfrm>
            <a:off x="39996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6" name="Freeform 330"/>
          <p:cNvSpPr/>
          <p:nvPr/>
        </p:nvSpPr>
        <p:spPr bwMode="auto">
          <a:xfrm>
            <a:off x="414251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7" name="Freeform 331"/>
          <p:cNvSpPr/>
          <p:nvPr/>
        </p:nvSpPr>
        <p:spPr bwMode="auto">
          <a:xfrm>
            <a:off x="4178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8" name="Freeform 332"/>
          <p:cNvSpPr/>
          <p:nvPr/>
        </p:nvSpPr>
        <p:spPr bwMode="auto">
          <a:xfrm>
            <a:off x="4213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59" name="Freeform 333"/>
          <p:cNvSpPr/>
          <p:nvPr/>
        </p:nvSpPr>
        <p:spPr bwMode="auto">
          <a:xfrm>
            <a:off x="4285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60" name="Freeform 334"/>
          <p:cNvSpPr/>
          <p:nvPr/>
        </p:nvSpPr>
        <p:spPr bwMode="auto">
          <a:xfrm>
            <a:off x="4356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1" name="Freeform 335"/>
          <p:cNvSpPr/>
          <p:nvPr/>
        </p:nvSpPr>
        <p:spPr bwMode="auto">
          <a:xfrm>
            <a:off x="4428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2" name="Freeform 336"/>
          <p:cNvSpPr/>
          <p:nvPr/>
        </p:nvSpPr>
        <p:spPr bwMode="auto">
          <a:xfrm>
            <a:off x="44640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3" name="Freeform 337"/>
          <p:cNvSpPr/>
          <p:nvPr/>
        </p:nvSpPr>
        <p:spPr bwMode="auto">
          <a:xfrm>
            <a:off x="44996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4" name="Freeform 338"/>
          <p:cNvSpPr/>
          <p:nvPr/>
        </p:nvSpPr>
        <p:spPr bwMode="auto">
          <a:xfrm>
            <a:off x="45712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5" name="Freeform 339"/>
          <p:cNvSpPr/>
          <p:nvPr/>
        </p:nvSpPr>
        <p:spPr bwMode="auto">
          <a:xfrm>
            <a:off x="47142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6" name="Freeform 340"/>
          <p:cNvSpPr/>
          <p:nvPr/>
        </p:nvSpPr>
        <p:spPr bwMode="auto">
          <a:xfrm>
            <a:off x="4749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6"/>
          </a:solidFill>
          <a:ln>
            <a:noFill/>
          </a:ln>
        </p:spPr>
      </p:sp>
      <p:sp>
        <p:nvSpPr>
          <p:cNvPr id="1167" name="Freeform 341"/>
          <p:cNvSpPr/>
          <p:nvPr/>
        </p:nvSpPr>
        <p:spPr bwMode="auto">
          <a:xfrm>
            <a:off x="4785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8" name="Freeform 342"/>
          <p:cNvSpPr/>
          <p:nvPr/>
        </p:nvSpPr>
        <p:spPr bwMode="auto">
          <a:xfrm>
            <a:off x="48571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9" name="Freeform 343"/>
          <p:cNvSpPr/>
          <p:nvPr/>
        </p:nvSpPr>
        <p:spPr bwMode="auto">
          <a:xfrm>
            <a:off x="5000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170" name="Freeform 344"/>
          <p:cNvSpPr/>
          <p:nvPr/>
        </p:nvSpPr>
        <p:spPr bwMode="auto">
          <a:xfrm>
            <a:off x="50713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1" name="Freeform 345"/>
          <p:cNvSpPr/>
          <p:nvPr/>
        </p:nvSpPr>
        <p:spPr bwMode="auto">
          <a:xfrm>
            <a:off x="5142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2" name="Freeform 346"/>
          <p:cNvSpPr/>
          <p:nvPr/>
        </p:nvSpPr>
        <p:spPr bwMode="auto">
          <a:xfrm>
            <a:off x="52142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3" name="Freeform 347"/>
          <p:cNvSpPr/>
          <p:nvPr/>
        </p:nvSpPr>
        <p:spPr bwMode="auto">
          <a:xfrm>
            <a:off x="52855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4" name="Freeform 348"/>
          <p:cNvSpPr/>
          <p:nvPr/>
        </p:nvSpPr>
        <p:spPr bwMode="auto">
          <a:xfrm>
            <a:off x="53571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175" name="Freeform 349"/>
          <p:cNvSpPr/>
          <p:nvPr/>
        </p:nvSpPr>
        <p:spPr bwMode="auto">
          <a:xfrm>
            <a:off x="54284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6" name="Freeform 350"/>
          <p:cNvSpPr/>
          <p:nvPr/>
        </p:nvSpPr>
        <p:spPr bwMode="auto">
          <a:xfrm>
            <a:off x="5571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7" name="Freeform 351"/>
          <p:cNvSpPr/>
          <p:nvPr/>
        </p:nvSpPr>
        <p:spPr bwMode="auto">
          <a:xfrm>
            <a:off x="56430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178" name="Freeform 352"/>
          <p:cNvSpPr/>
          <p:nvPr/>
        </p:nvSpPr>
        <p:spPr bwMode="auto">
          <a:xfrm>
            <a:off x="56786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79" name="Freeform 353"/>
          <p:cNvSpPr/>
          <p:nvPr/>
        </p:nvSpPr>
        <p:spPr bwMode="auto">
          <a:xfrm>
            <a:off x="57142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80" name="Freeform 354"/>
          <p:cNvSpPr/>
          <p:nvPr/>
        </p:nvSpPr>
        <p:spPr bwMode="auto">
          <a:xfrm>
            <a:off x="5857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99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1" name="Freeform 355"/>
          <p:cNvSpPr/>
          <p:nvPr/>
        </p:nvSpPr>
        <p:spPr bwMode="auto">
          <a:xfrm>
            <a:off x="5892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5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2" name="Freeform 356"/>
          <p:cNvSpPr/>
          <p:nvPr/>
        </p:nvSpPr>
        <p:spPr bwMode="auto">
          <a:xfrm>
            <a:off x="5928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3" name="Freeform 357"/>
          <p:cNvSpPr/>
          <p:nvPr/>
        </p:nvSpPr>
        <p:spPr bwMode="auto">
          <a:xfrm>
            <a:off x="60001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4" name="Freeform 358"/>
          <p:cNvSpPr/>
          <p:nvPr/>
        </p:nvSpPr>
        <p:spPr bwMode="auto">
          <a:xfrm>
            <a:off x="6071400" y="0"/>
            <a:ext cx="73800" cy="730440"/>
          </a:xfrm>
          <a:custGeom>
            <a:avLst/>
            <a:gdLst/>
            <a:ahLst/>
            <a:cxnLst/>
            <a:rect l="0" t="0" r="r" b="b"/>
            <a:pathLst>
              <a:path w="205" h="2029" extrusionOk="0">
                <a:moveTo>
                  <a:pt x="5" y="2028"/>
                </a:moveTo>
                <a:lnTo>
                  <a:pt x="0" y="0"/>
                </a:lnTo>
                <a:lnTo>
                  <a:pt x="200" y="0"/>
                </a:lnTo>
                <a:lnTo>
                  <a:pt x="2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185" name="Freeform 359"/>
          <p:cNvSpPr/>
          <p:nvPr/>
        </p:nvSpPr>
        <p:spPr bwMode="auto">
          <a:xfrm>
            <a:off x="6143039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6" name="Freeform 360"/>
          <p:cNvSpPr/>
          <p:nvPr/>
        </p:nvSpPr>
        <p:spPr bwMode="auto">
          <a:xfrm>
            <a:off x="6285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7" name="Freeform 361"/>
          <p:cNvSpPr/>
          <p:nvPr/>
        </p:nvSpPr>
        <p:spPr bwMode="auto">
          <a:xfrm>
            <a:off x="6357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188" name="Freeform 362"/>
          <p:cNvSpPr/>
          <p:nvPr/>
        </p:nvSpPr>
        <p:spPr bwMode="auto">
          <a:xfrm>
            <a:off x="63932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89" name="Freeform 363"/>
          <p:cNvSpPr/>
          <p:nvPr/>
        </p:nvSpPr>
        <p:spPr bwMode="auto">
          <a:xfrm>
            <a:off x="64288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0" name="Freeform 364"/>
          <p:cNvSpPr/>
          <p:nvPr/>
        </p:nvSpPr>
        <p:spPr bwMode="auto">
          <a:xfrm>
            <a:off x="6571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1" name="Freeform 365"/>
          <p:cNvSpPr/>
          <p:nvPr/>
        </p:nvSpPr>
        <p:spPr bwMode="auto">
          <a:xfrm>
            <a:off x="66430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2" name="Freeform 366"/>
          <p:cNvSpPr/>
          <p:nvPr/>
        </p:nvSpPr>
        <p:spPr bwMode="auto">
          <a:xfrm>
            <a:off x="66787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3" name="Freeform 367"/>
          <p:cNvSpPr/>
          <p:nvPr/>
        </p:nvSpPr>
        <p:spPr bwMode="auto">
          <a:xfrm>
            <a:off x="67147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4" name="Freeform 368"/>
          <p:cNvSpPr/>
          <p:nvPr/>
        </p:nvSpPr>
        <p:spPr bwMode="auto">
          <a:xfrm>
            <a:off x="68576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5" name="Freeform 369"/>
          <p:cNvSpPr/>
          <p:nvPr/>
        </p:nvSpPr>
        <p:spPr bwMode="auto">
          <a:xfrm>
            <a:off x="68932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6" name="Freeform 370"/>
          <p:cNvSpPr/>
          <p:nvPr/>
        </p:nvSpPr>
        <p:spPr bwMode="auto">
          <a:xfrm>
            <a:off x="69289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7" name="Freeform 371"/>
          <p:cNvSpPr/>
          <p:nvPr/>
        </p:nvSpPr>
        <p:spPr bwMode="auto">
          <a:xfrm>
            <a:off x="70005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8" name="Freeform 372"/>
          <p:cNvSpPr/>
          <p:nvPr/>
        </p:nvSpPr>
        <p:spPr bwMode="auto">
          <a:xfrm>
            <a:off x="7036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9" name="Freeform 373"/>
          <p:cNvSpPr/>
          <p:nvPr/>
        </p:nvSpPr>
        <p:spPr bwMode="auto">
          <a:xfrm>
            <a:off x="7071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0" name="Freeform 374"/>
          <p:cNvSpPr/>
          <p:nvPr/>
        </p:nvSpPr>
        <p:spPr bwMode="auto">
          <a:xfrm>
            <a:off x="71431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1" name="Freeform 375"/>
          <p:cNvSpPr/>
          <p:nvPr/>
        </p:nvSpPr>
        <p:spPr bwMode="auto">
          <a:xfrm>
            <a:off x="7286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2" name="Freeform 376"/>
          <p:cNvSpPr/>
          <p:nvPr/>
        </p:nvSpPr>
        <p:spPr bwMode="auto">
          <a:xfrm>
            <a:off x="7357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3" name="Freeform 377"/>
          <p:cNvSpPr/>
          <p:nvPr/>
        </p:nvSpPr>
        <p:spPr bwMode="auto">
          <a:xfrm>
            <a:off x="7393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4" name="Freeform 378"/>
          <p:cNvSpPr/>
          <p:nvPr/>
        </p:nvSpPr>
        <p:spPr bwMode="auto">
          <a:xfrm>
            <a:off x="7428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5" name="Freeform 379"/>
          <p:cNvSpPr/>
          <p:nvPr/>
        </p:nvSpPr>
        <p:spPr bwMode="auto">
          <a:xfrm>
            <a:off x="7500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6" name="Freeform 380"/>
          <p:cNvSpPr/>
          <p:nvPr/>
        </p:nvSpPr>
        <p:spPr bwMode="auto">
          <a:xfrm>
            <a:off x="75718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7" name="Freeform 381"/>
          <p:cNvSpPr/>
          <p:nvPr/>
        </p:nvSpPr>
        <p:spPr bwMode="auto">
          <a:xfrm>
            <a:off x="77148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8" name="Freeform 382"/>
          <p:cNvSpPr/>
          <p:nvPr/>
        </p:nvSpPr>
        <p:spPr bwMode="auto">
          <a:xfrm>
            <a:off x="7857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9" name="Freeform 383"/>
          <p:cNvSpPr/>
          <p:nvPr/>
        </p:nvSpPr>
        <p:spPr bwMode="auto">
          <a:xfrm>
            <a:off x="7929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0" name="Freeform 384"/>
          <p:cNvSpPr/>
          <p:nvPr/>
        </p:nvSpPr>
        <p:spPr bwMode="auto">
          <a:xfrm>
            <a:off x="800064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4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1" name="Freeform 385"/>
          <p:cNvSpPr/>
          <p:nvPr/>
        </p:nvSpPr>
        <p:spPr bwMode="auto">
          <a:xfrm>
            <a:off x="82864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A"/>
          </a:solidFill>
          <a:ln>
            <a:noFill/>
          </a:ln>
        </p:spPr>
      </p:sp>
      <p:sp>
        <p:nvSpPr>
          <p:cNvPr id="1212" name="Freeform 386"/>
          <p:cNvSpPr/>
          <p:nvPr/>
        </p:nvSpPr>
        <p:spPr bwMode="auto">
          <a:xfrm>
            <a:off x="8572320" y="0"/>
            <a:ext cx="572400" cy="730440"/>
          </a:xfrm>
          <a:custGeom>
            <a:avLst/>
            <a:gdLst/>
            <a:ahLst/>
            <a:cxnLst/>
            <a:rect l="0" t="0" r="r" b="b"/>
            <a:pathLst>
              <a:path w="1590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9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3" name="Freeform 387"/>
          <p:cNvSpPr/>
          <p:nvPr/>
        </p:nvSpPr>
        <p:spPr bwMode="auto">
          <a:xfrm>
            <a:off x="9142560" y="0"/>
            <a:ext cx="2520" cy="730440"/>
          </a:xfrm>
          <a:custGeom>
            <a:avLst/>
            <a:gdLst/>
            <a:ahLst/>
            <a:cxnLst/>
            <a:rect l="0" t="0" r="r" b="b"/>
            <a:pathLst>
              <a:path w="7" h="2029" extrusionOk="0">
                <a:moveTo>
                  <a:pt x="6" y="2028"/>
                </a:moveTo>
                <a:lnTo>
                  <a:pt x="0" y="0"/>
                </a:lnTo>
                <a:lnTo>
                  <a:pt x="6" y="0"/>
                </a:lnTo>
                <a:lnTo>
                  <a:pt x="6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4" name="Freeform 388"/>
          <p:cNvSpPr/>
          <p:nvPr/>
        </p:nvSpPr>
        <p:spPr bwMode="auto">
          <a:xfrm>
            <a:off x="85312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0" y="856"/>
                </a:moveTo>
                <a:lnTo>
                  <a:pt x="0" y="0"/>
                </a:lnTo>
                <a:lnTo>
                  <a:pt x="2" y="856"/>
                </a:lnTo>
                <a:lnTo>
                  <a:pt x="0" y="856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1215" name="Freeform 389"/>
          <p:cNvSpPr/>
          <p:nvPr/>
        </p:nvSpPr>
        <p:spPr bwMode="auto">
          <a:xfrm>
            <a:off x="8531280" y="4641840"/>
            <a:ext cx="2880" cy="308520"/>
          </a:xfrm>
          <a:custGeom>
            <a:avLst/>
            <a:gdLst/>
            <a:ahLst/>
            <a:cxnLst/>
            <a:rect l="0" t="0" r="r" b="b"/>
            <a:pathLst>
              <a:path w="8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7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6" name="Freeform 390"/>
          <p:cNvSpPr/>
          <p:nvPr/>
        </p:nvSpPr>
        <p:spPr bwMode="auto">
          <a:xfrm>
            <a:off x="8533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7" name="Freeform 391"/>
          <p:cNvSpPr/>
          <p:nvPr/>
        </p:nvSpPr>
        <p:spPr bwMode="auto">
          <a:xfrm>
            <a:off x="85352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8" name="Freeform 392"/>
          <p:cNvSpPr/>
          <p:nvPr/>
        </p:nvSpPr>
        <p:spPr bwMode="auto">
          <a:xfrm>
            <a:off x="8537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9" name="Freeform 393"/>
          <p:cNvSpPr/>
          <p:nvPr/>
        </p:nvSpPr>
        <p:spPr bwMode="auto">
          <a:xfrm>
            <a:off x="8540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220" name="Freeform 394"/>
          <p:cNvSpPr/>
          <p:nvPr/>
        </p:nvSpPr>
        <p:spPr bwMode="auto">
          <a:xfrm>
            <a:off x="8542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221" name="Freeform 395"/>
          <p:cNvSpPr/>
          <p:nvPr/>
        </p:nvSpPr>
        <p:spPr bwMode="auto">
          <a:xfrm>
            <a:off x="8544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1222" name="Freeform 396"/>
          <p:cNvSpPr/>
          <p:nvPr/>
        </p:nvSpPr>
        <p:spPr bwMode="auto">
          <a:xfrm>
            <a:off x="8547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CC7"/>
          </a:solidFill>
          <a:ln>
            <a:noFill/>
          </a:ln>
        </p:spPr>
      </p:sp>
      <p:sp>
        <p:nvSpPr>
          <p:cNvPr id="1223" name="Freeform 397"/>
          <p:cNvSpPr/>
          <p:nvPr/>
        </p:nvSpPr>
        <p:spPr bwMode="auto">
          <a:xfrm>
            <a:off x="8549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4" name="Freeform 398"/>
          <p:cNvSpPr/>
          <p:nvPr/>
        </p:nvSpPr>
        <p:spPr bwMode="auto">
          <a:xfrm>
            <a:off x="8552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5" name="Freeform 399"/>
          <p:cNvSpPr/>
          <p:nvPr/>
        </p:nvSpPr>
        <p:spPr bwMode="auto">
          <a:xfrm>
            <a:off x="85543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7EC7"/>
          </a:solidFill>
          <a:ln>
            <a:noFill/>
          </a:ln>
        </p:spPr>
      </p:sp>
      <p:sp>
        <p:nvSpPr>
          <p:cNvPr id="1226" name="Freeform 400"/>
          <p:cNvSpPr/>
          <p:nvPr/>
        </p:nvSpPr>
        <p:spPr bwMode="auto">
          <a:xfrm>
            <a:off x="85568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7" name="Freeform 401"/>
          <p:cNvSpPr/>
          <p:nvPr/>
        </p:nvSpPr>
        <p:spPr bwMode="auto">
          <a:xfrm>
            <a:off x="8559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8" name="Freeform 402"/>
          <p:cNvSpPr/>
          <p:nvPr/>
        </p:nvSpPr>
        <p:spPr bwMode="auto">
          <a:xfrm>
            <a:off x="8561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229" name="Freeform 403"/>
          <p:cNvSpPr/>
          <p:nvPr/>
        </p:nvSpPr>
        <p:spPr bwMode="auto">
          <a:xfrm>
            <a:off x="8564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0" name="Freeform 404"/>
          <p:cNvSpPr/>
          <p:nvPr/>
        </p:nvSpPr>
        <p:spPr bwMode="auto">
          <a:xfrm>
            <a:off x="8566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1" name="Freeform 405"/>
          <p:cNvSpPr/>
          <p:nvPr/>
        </p:nvSpPr>
        <p:spPr bwMode="auto">
          <a:xfrm>
            <a:off x="8568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232" name="Freeform 406"/>
          <p:cNvSpPr/>
          <p:nvPr/>
        </p:nvSpPr>
        <p:spPr bwMode="auto">
          <a:xfrm>
            <a:off x="8571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233" name="Freeform 407"/>
          <p:cNvSpPr/>
          <p:nvPr/>
        </p:nvSpPr>
        <p:spPr bwMode="auto">
          <a:xfrm>
            <a:off x="85809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3C6"/>
          </a:solidFill>
          <a:ln>
            <a:noFill/>
          </a:ln>
        </p:spPr>
      </p:sp>
      <p:sp>
        <p:nvSpPr>
          <p:cNvPr id="1234" name="Freeform 408"/>
          <p:cNvSpPr/>
          <p:nvPr/>
        </p:nvSpPr>
        <p:spPr bwMode="auto">
          <a:xfrm>
            <a:off x="85759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4C6"/>
          </a:solidFill>
          <a:ln>
            <a:noFill/>
          </a:ln>
        </p:spPr>
      </p:sp>
      <p:sp>
        <p:nvSpPr>
          <p:cNvPr id="1235" name="Freeform 409"/>
          <p:cNvSpPr/>
          <p:nvPr/>
        </p:nvSpPr>
        <p:spPr bwMode="auto">
          <a:xfrm>
            <a:off x="8578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6" name="Freeform 410"/>
          <p:cNvSpPr/>
          <p:nvPr/>
        </p:nvSpPr>
        <p:spPr bwMode="auto">
          <a:xfrm>
            <a:off x="8580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7" name="Freeform 411"/>
          <p:cNvSpPr/>
          <p:nvPr/>
        </p:nvSpPr>
        <p:spPr bwMode="auto">
          <a:xfrm>
            <a:off x="8583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6C6"/>
          </a:solidFill>
          <a:ln>
            <a:noFill/>
          </a:ln>
        </p:spPr>
      </p:sp>
      <p:sp>
        <p:nvSpPr>
          <p:cNvPr id="1238" name="Freeform 412"/>
          <p:cNvSpPr/>
          <p:nvPr/>
        </p:nvSpPr>
        <p:spPr bwMode="auto">
          <a:xfrm>
            <a:off x="8585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39" name="Freeform 413"/>
          <p:cNvSpPr/>
          <p:nvPr/>
        </p:nvSpPr>
        <p:spPr bwMode="auto">
          <a:xfrm>
            <a:off x="8587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40" name="Freeform 414"/>
          <p:cNvSpPr/>
          <p:nvPr/>
        </p:nvSpPr>
        <p:spPr bwMode="auto">
          <a:xfrm>
            <a:off x="8590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8C6"/>
          </a:solidFill>
          <a:ln>
            <a:noFill/>
          </a:ln>
        </p:spPr>
      </p:sp>
      <p:sp>
        <p:nvSpPr>
          <p:cNvPr id="1241" name="Freeform 415"/>
          <p:cNvSpPr/>
          <p:nvPr/>
        </p:nvSpPr>
        <p:spPr bwMode="auto">
          <a:xfrm>
            <a:off x="859248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2" name="Freeform 416"/>
          <p:cNvSpPr/>
          <p:nvPr/>
        </p:nvSpPr>
        <p:spPr bwMode="auto">
          <a:xfrm>
            <a:off x="8595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3" name="Freeform 417"/>
          <p:cNvSpPr/>
          <p:nvPr/>
        </p:nvSpPr>
        <p:spPr bwMode="auto">
          <a:xfrm>
            <a:off x="8597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AC6"/>
          </a:solidFill>
          <a:ln>
            <a:noFill/>
          </a:ln>
        </p:spPr>
      </p:sp>
      <p:sp>
        <p:nvSpPr>
          <p:cNvPr id="1244" name="Freeform 418"/>
          <p:cNvSpPr/>
          <p:nvPr/>
        </p:nvSpPr>
        <p:spPr bwMode="auto">
          <a:xfrm>
            <a:off x="8599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245" name="Freeform 419"/>
          <p:cNvSpPr/>
          <p:nvPr/>
        </p:nvSpPr>
        <p:spPr bwMode="auto">
          <a:xfrm>
            <a:off x="86022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6" name="Freeform 420"/>
          <p:cNvSpPr/>
          <p:nvPr/>
        </p:nvSpPr>
        <p:spPr bwMode="auto">
          <a:xfrm>
            <a:off x="8604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7" name="Freeform 421"/>
          <p:cNvSpPr/>
          <p:nvPr/>
        </p:nvSpPr>
        <p:spPr bwMode="auto">
          <a:xfrm>
            <a:off x="8606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DC5"/>
          </a:solidFill>
          <a:ln>
            <a:noFill/>
          </a:ln>
        </p:spPr>
      </p:sp>
      <p:sp>
        <p:nvSpPr>
          <p:cNvPr id="1248" name="Freeform 422"/>
          <p:cNvSpPr/>
          <p:nvPr/>
        </p:nvSpPr>
        <p:spPr bwMode="auto">
          <a:xfrm>
            <a:off x="86094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49" name="Freeform 423"/>
          <p:cNvSpPr/>
          <p:nvPr/>
        </p:nvSpPr>
        <p:spPr bwMode="auto">
          <a:xfrm>
            <a:off x="86115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50" name="Freeform 424"/>
          <p:cNvSpPr/>
          <p:nvPr/>
        </p:nvSpPr>
        <p:spPr bwMode="auto">
          <a:xfrm>
            <a:off x="8614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FC5"/>
          </a:solidFill>
          <a:ln>
            <a:noFill/>
          </a:ln>
        </p:spPr>
      </p:sp>
      <p:sp>
        <p:nvSpPr>
          <p:cNvPr id="1251" name="Freeform 425"/>
          <p:cNvSpPr/>
          <p:nvPr/>
        </p:nvSpPr>
        <p:spPr bwMode="auto">
          <a:xfrm>
            <a:off x="8616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2" name="Freeform 426"/>
          <p:cNvSpPr/>
          <p:nvPr/>
        </p:nvSpPr>
        <p:spPr bwMode="auto">
          <a:xfrm>
            <a:off x="8618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3" name="Freeform 427"/>
          <p:cNvSpPr/>
          <p:nvPr/>
        </p:nvSpPr>
        <p:spPr bwMode="auto">
          <a:xfrm>
            <a:off x="8621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254" name="Freeform 428"/>
          <p:cNvSpPr/>
          <p:nvPr/>
        </p:nvSpPr>
        <p:spPr bwMode="auto">
          <a:xfrm>
            <a:off x="8623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5" name="Freeform 429"/>
          <p:cNvSpPr/>
          <p:nvPr/>
        </p:nvSpPr>
        <p:spPr bwMode="auto">
          <a:xfrm>
            <a:off x="8625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6" name="Freeform 430"/>
          <p:cNvSpPr/>
          <p:nvPr/>
        </p:nvSpPr>
        <p:spPr bwMode="auto">
          <a:xfrm>
            <a:off x="8628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257" name="Freeform 431"/>
          <p:cNvSpPr/>
          <p:nvPr/>
        </p:nvSpPr>
        <p:spPr bwMode="auto">
          <a:xfrm>
            <a:off x="8631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4C5"/>
          </a:solidFill>
          <a:ln>
            <a:noFill/>
          </a:ln>
        </p:spPr>
      </p:sp>
      <p:sp>
        <p:nvSpPr>
          <p:cNvPr id="1258" name="Freeform 432"/>
          <p:cNvSpPr/>
          <p:nvPr/>
        </p:nvSpPr>
        <p:spPr bwMode="auto">
          <a:xfrm>
            <a:off x="8633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259" name="Freeform 433"/>
          <p:cNvSpPr/>
          <p:nvPr/>
        </p:nvSpPr>
        <p:spPr bwMode="auto">
          <a:xfrm>
            <a:off x="8635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260" name="Freeform 434"/>
          <p:cNvSpPr/>
          <p:nvPr/>
        </p:nvSpPr>
        <p:spPr bwMode="auto">
          <a:xfrm>
            <a:off x="86378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1" name="Freeform 435"/>
          <p:cNvSpPr/>
          <p:nvPr/>
        </p:nvSpPr>
        <p:spPr bwMode="auto">
          <a:xfrm>
            <a:off x="8640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2" name="Freeform 436"/>
          <p:cNvSpPr/>
          <p:nvPr/>
        </p:nvSpPr>
        <p:spPr bwMode="auto">
          <a:xfrm>
            <a:off x="8642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7C4"/>
          </a:solidFill>
          <a:ln>
            <a:noFill/>
          </a:ln>
        </p:spPr>
      </p:sp>
      <p:sp>
        <p:nvSpPr>
          <p:cNvPr id="1263" name="Freeform 437"/>
          <p:cNvSpPr/>
          <p:nvPr/>
        </p:nvSpPr>
        <p:spPr bwMode="auto">
          <a:xfrm>
            <a:off x="8645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4" name="Freeform 438"/>
          <p:cNvSpPr/>
          <p:nvPr/>
        </p:nvSpPr>
        <p:spPr bwMode="auto">
          <a:xfrm>
            <a:off x="8647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5" name="Freeform 439"/>
          <p:cNvSpPr/>
          <p:nvPr/>
        </p:nvSpPr>
        <p:spPr bwMode="auto">
          <a:xfrm>
            <a:off x="8650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9C4"/>
          </a:solidFill>
          <a:ln>
            <a:noFill/>
          </a:ln>
        </p:spPr>
      </p:sp>
      <p:sp>
        <p:nvSpPr>
          <p:cNvPr id="1266" name="Freeform 440"/>
          <p:cNvSpPr/>
          <p:nvPr/>
        </p:nvSpPr>
        <p:spPr bwMode="auto">
          <a:xfrm>
            <a:off x="8652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7" name="Freeform 441"/>
          <p:cNvSpPr/>
          <p:nvPr/>
        </p:nvSpPr>
        <p:spPr bwMode="auto">
          <a:xfrm>
            <a:off x="8654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8" name="Freeform 442"/>
          <p:cNvSpPr/>
          <p:nvPr/>
        </p:nvSpPr>
        <p:spPr bwMode="auto">
          <a:xfrm>
            <a:off x="86569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BC4"/>
          </a:solidFill>
          <a:ln>
            <a:noFill/>
          </a:ln>
        </p:spPr>
      </p:sp>
      <p:sp>
        <p:nvSpPr>
          <p:cNvPr id="1269" name="Freeform 443"/>
          <p:cNvSpPr/>
          <p:nvPr/>
        </p:nvSpPr>
        <p:spPr bwMode="auto">
          <a:xfrm>
            <a:off x="8659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CC4"/>
          </a:solidFill>
          <a:ln>
            <a:noFill/>
          </a:ln>
        </p:spPr>
      </p:sp>
      <p:sp>
        <p:nvSpPr>
          <p:cNvPr id="1270" name="Freeform 444"/>
          <p:cNvSpPr/>
          <p:nvPr/>
        </p:nvSpPr>
        <p:spPr bwMode="auto">
          <a:xfrm>
            <a:off x="8661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CC3"/>
          </a:solidFill>
          <a:ln>
            <a:noFill/>
          </a:ln>
        </p:spPr>
      </p:sp>
      <p:sp>
        <p:nvSpPr>
          <p:cNvPr id="1271" name="Freeform 445"/>
          <p:cNvSpPr/>
          <p:nvPr/>
        </p:nvSpPr>
        <p:spPr bwMode="auto">
          <a:xfrm>
            <a:off x="8664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DC3"/>
          </a:solidFill>
          <a:ln>
            <a:noFill/>
          </a:ln>
        </p:spPr>
      </p:sp>
      <p:sp>
        <p:nvSpPr>
          <p:cNvPr id="1272" name="Freeform 446"/>
          <p:cNvSpPr/>
          <p:nvPr/>
        </p:nvSpPr>
        <p:spPr bwMode="auto">
          <a:xfrm>
            <a:off x="8666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3" name="Freeform 447"/>
          <p:cNvSpPr/>
          <p:nvPr/>
        </p:nvSpPr>
        <p:spPr bwMode="auto">
          <a:xfrm>
            <a:off x="8669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4" name="Freeform 448"/>
          <p:cNvSpPr/>
          <p:nvPr/>
        </p:nvSpPr>
        <p:spPr bwMode="auto">
          <a:xfrm>
            <a:off x="8671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FC3"/>
          </a:solidFill>
          <a:ln>
            <a:noFill/>
          </a:ln>
        </p:spPr>
      </p:sp>
      <p:sp>
        <p:nvSpPr>
          <p:cNvPr id="1275" name="Freeform 449"/>
          <p:cNvSpPr/>
          <p:nvPr/>
        </p:nvSpPr>
        <p:spPr bwMode="auto">
          <a:xfrm>
            <a:off x="8673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276" name="Freeform 450"/>
          <p:cNvSpPr/>
          <p:nvPr/>
        </p:nvSpPr>
        <p:spPr bwMode="auto">
          <a:xfrm>
            <a:off x="8678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277" name="Freeform 451"/>
          <p:cNvSpPr/>
          <p:nvPr/>
        </p:nvSpPr>
        <p:spPr bwMode="auto">
          <a:xfrm>
            <a:off x="86832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278" name="Freeform 452"/>
          <p:cNvSpPr/>
          <p:nvPr/>
        </p:nvSpPr>
        <p:spPr bwMode="auto">
          <a:xfrm>
            <a:off x="86882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279" name="Freeform 453"/>
          <p:cNvSpPr/>
          <p:nvPr/>
        </p:nvSpPr>
        <p:spPr bwMode="auto">
          <a:xfrm>
            <a:off x="8692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280" name="Freeform 454"/>
          <p:cNvSpPr/>
          <p:nvPr/>
        </p:nvSpPr>
        <p:spPr bwMode="auto">
          <a:xfrm>
            <a:off x="8697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281" name="Freeform 455"/>
          <p:cNvSpPr/>
          <p:nvPr/>
        </p:nvSpPr>
        <p:spPr bwMode="auto">
          <a:xfrm>
            <a:off x="87022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E"/>
          </a:solidFill>
          <a:ln>
            <a:noFill/>
          </a:ln>
        </p:spPr>
      </p:sp>
      <p:sp>
        <p:nvSpPr>
          <p:cNvPr id="1282" name="Freeform 456"/>
          <p:cNvSpPr/>
          <p:nvPr/>
        </p:nvSpPr>
        <p:spPr bwMode="auto">
          <a:xfrm>
            <a:off x="87073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283" name="Freeform 457"/>
          <p:cNvSpPr/>
          <p:nvPr/>
        </p:nvSpPr>
        <p:spPr bwMode="auto">
          <a:xfrm>
            <a:off x="8712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284" name="Freeform 458"/>
          <p:cNvSpPr/>
          <p:nvPr/>
        </p:nvSpPr>
        <p:spPr bwMode="auto">
          <a:xfrm>
            <a:off x="8716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285" name="Freeform 459"/>
          <p:cNvSpPr/>
          <p:nvPr/>
        </p:nvSpPr>
        <p:spPr bwMode="auto">
          <a:xfrm>
            <a:off x="872136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286" name="Freeform 460"/>
          <p:cNvSpPr/>
          <p:nvPr/>
        </p:nvSpPr>
        <p:spPr bwMode="auto">
          <a:xfrm>
            <a:off x="87264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6BA"/>
          </a:solidFill>
          <a:ln>
            <a:noFill/>
          </a:ln>
        </p:spPr>
      </p:sp>
      <p:sp>
        <p:nvSpPr>
          <p:cNvPr id="1287" name="Freeform 461"/>
          <p:cNvSpPr/>
          <p:nvPr/>
        </p:nvSpPr>
        <p:spPr bwMode="auto">
          <a:xfrm>
            <a:off x="87310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288" name="Freeform 462"/>
          <p:cNvSpPr/>
          <p:nvPr/>
        </p:nvSpPr>
        <p:spPr bwMode="auto">
          <a:xfrm>
            <a:off x="8735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7B9"/>
          </a:solidFill>
          <a:ln>
            <a:noFill/>
          </a:ln>
        </p:spPr>
      </p:sp>
      <p:sp>
        <p:nvSpPr>
          <p:cNvPr id="1289" name="Freeform 463"/>
          <p:cNvSpPr/>
          <p:nvPr/>
        </p:nvSpPr>
        <p:spPr bwMode="auto">
          <a:xfrm>
            <a:off x="87404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290" name="Freeform 464"/>
          <p:cNvSpPr/>
          <p:nvPr/>
        </p:nvSpPr>
        <p:spPr bwMode="auto">
          <a:xfrm>
            <a:off x="874548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1" name="Freeform 465"/>
          <p:cNvSpPr/>
          <p:nvPr/>
        </p:nvSpPr>
        <p:spPr bwMode="auto">
          <a:xfrm>
            <a:off x="87501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2" name="Freeform 466"/>
          <p:cNvSpPr/>
          <p:nvPr/>
        </p:nvSpPr>
        <p:spPr bwMode="auto">
          <a:xfrm>
            <a:off x="8754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293" name="Freeform 467"/>
          <p:cNvSpPr/>
          <p:nvPr/>
        </p:nvSpPr>
        <p:spPr bwMode="auto">
          <a:xfrm>
            <a:off x="8759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5"/>
          </a:solidFill>
          <a:ln>
            <a:noFill/>
          </a:ln>
        </p:spPr>
      </p:sp>
      <p:sp>
        <p:nvSpPr>
          <p:cNvPr id="1294" name="Freeform 468"/>
          <p:cNvSpPr/>
          <p:nvPr/>
        </p:nvSpPr>
        <p:spPr bwMode="auto">
          <a:xfrm>
            <a:off x="876456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295" name="Freeform 469"/>
          <p:cNvSpPr/>
          <p:nvPr/>
        </p:nvSpPr>
        <p:spPr bwMode="auto">
          <a:xfrm>
            <a:off x="87692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3"/>
          </a:solidFill>
          <a:ln>
            <a:noFill/>
          </a:ln>
        </p:spPr>
      </p:sp>
      <p:sp>
        <p:nvSpPr>
          <p:cNvPr id="1296" name="Freeform 470"/>
          <p:cNvSpPr/>
          <p:nvPr/>
        </p:nvSpPr>
        <p:spPr bwMode="auto">
          <a:xfrm>
            <a:off x="8773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297" name="Freeform 471"/>
          <p:cNvSpPr/>
          <p:nvPr/>
        </p:nvSpPr>
        <p:spPr bwMode="auto">
          <a:xfrm>
            <a:off x="8778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2"/>
          </a:solidFill>
          <a:ln>
            <a:noFill/>
          </a:ln>
        </p:spPr>
      </p:sp>
      <p:sp>
        <p:nvSpPr>
          <p:cNvPr id="1298" name="Freeform 472"/>
          <p:cNvSpPr/>
          <p:nvPr/>
        </p:nvSpPr>
        <p:spPr bwMode="auto">
          <a:xfrm>
            <a:off x="87836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299" name="Freeform 473"/>
          <p:cNvSpPr/>
          <p:nvPr/>
        </p:nvSpPr>
        <p:spPr bwMode="auto">
          <a:xfrm>
            <a:off x="87883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0" name="Freeform 474"/>
          <p:cNvSpPr/>
          <p:nvPr/>
        </p:nvSpPr>
        <p:spPr bwMode="auto">
          <a:xfrm>
            <a:off x="8793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1" name="Freeform 475"/>
          <p:cNvSpPr/>
          <p:nvPr/>
        </p:nvSpPr>
        <p:spPr bwMode="auto">
          <a:xfrm>
            <a:off x="8797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302" name="Freeform 476"/>
          <p:cNvSpPr/>
          <p:nvPr/>
        </p:nvSpPr>
        <p:spPr bwMode="auto">
          <a:xfrm>
            <a:off x="88027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303" name="Freeform 477"/>
          <p:cNvSpPr/>
          <p:nvPr/>
        </p:nvSpPr>
        <p:spPr bwMode="auto">
          <a:xfrm>
            <a:off x="88074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304" name="Freeform 478"/>
          <p:cNvSpPr/>
          <p:nvPr/>
        </p:nvSpPr>
        <p:spPr bwMode="auto">
          <a:xfrm>
            <a:off x="881208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4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0AC"/>
          </a:solidFill>
          <a:ln>
            <a:noFill/>
          </a:ln>
        </p:spPr>
      </p:sp>
      <p:sp>
        <p:nvSpPr>
          <p:cNvPr id="1305" name="Freeform 479"/>
          <p:cNvSpPr/>
          <p:nvPr/>
        </p:nvSpPr>
        <p:spPr bwMode="auto">
          <a:xfrm>
            <a:off x="8816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306" name="Freeform 480"/>
          <p:cNvSpPr/>
          <p:nvPr/>
        </p:nvSpPr>
        <p:spPr bwMode="auto">
          <a:xfrm>
            <a:off x="88218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307" name="Freeform 481"/>
          <p:cNvSpPr/>
          <p:nvPr/>
        </p:nvSpPr>
        <p:spPr bwMode="auto">
          <a:xfrm>
            <a:off x="88264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308" name="Freeform 482"/>
          <p:cNvSpPr/>
          <p:nvPr/>
        </p:nvSpPr>
        <p:spPr bwMode="auto">
          <a:xfrm>
            <a:off x="8831160" y="4641840"/>
            <a:ext cx="5400" cy="308520"/>
          </a:xfrm>
          <a:custGeom>
            <a:avLst/>
            <a:gdLst/>
            <a:ahLst/>
            <a:cxnLst/>
            <a:rect l="0" t="0" r="r" b="b"/>
            <a:pathLst>
              <a:path w="15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4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09" name="Freeform 483"/>
          <p:cNvSpPr/>
          <p:nvPr/>
        </p:nvSpPr>
        <p:spPr bwMode="auto">
          <a:xfrm>
            <a:off x="88354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2" y="856"/>
                </a:moveTo>
                <a:lnTo>
                  <a:pt x="0" y="0"/>
                </a:lnTo>
                <a:lnTo>
                  <a:pt x="2" y="0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11" name="TextShape 485"/>
          <p:cNvSpPr txBox="1"/>
          <p:nvPr/>
        </p:nvSpPr>
        <p:spPr bwMode="auto">
          <a:xfrm>
            <a:off x="8636400" y="4629240"/>
            <a:ext cx="177840" cy="3034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en-US" sz="1400" b="0" strike="noStrike" spc="-1" dirty="0">
                <a:solidFill>
                  <a:srgbClr val="FFFFFF"/>
                </a:solidFill>
                <a:latin typeface="Montserrat"/>
              </a:rPr>
              <a:t>2</a:t>
            </a:r>
            <a:endParaRPr lang="en-US" sz="1400" b="0" strike="noStrike" spc="-1" dirty="0">
              <a:latin typeface="Times New Roman"/>
            </a:endParaRPr>
          </a:p>
        </p:txBody>
      </p:sp>
      <p:pic>
        <p:nvPicPr>
          <p:cNvPr id="518" name="Рисунок 51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200" y="-15510"/>
            <a:ext cx="9159480" cy="47960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t="13281"/>
          <a:stretch/>
        </p:blipFill>
        <p:spPr>
          <a:xfrm>
            <a:off x="5489341" y="822648"/>
            <a:ext cx="3259123" cy="21956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7" t="7174" r="1" b="8982"/>
          <a:stretch/>
        </p:blipFill>
        <p:spPr bwMode="auto">
          <a:xfrm>
            <a:off x="8028384" y="3219822"/>
            <a:ext cx="720080" cy="649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0" name="Рисунок 529"/>
          <p:cNvPicPr/>
          <p:nvPr/>
        </p:nvPicPr>
        <p:blipFill>
          <a:blip r:embed="rId4" cstate="print"/>
          <a:stretch/>
        </p:blipFill>
        <p:spPr bwMode="auto">
          <a:xfrm>
            <a:off x="5518732" y="3141020"/>
            <a:ext cx="2475788" cy="835401"/>
          </a:xfrm>
          <a:prstGeom prst="rect">
            <a:avLst/>
          </a:prstGeom>
          <a:ln>
            <a:noFill/>
          </a:ln>
        </p:spPr>
      </p:pic>
      <p:pic>
        <p:nvPicPr>
          <p:cNvPr id="522" name="Рисунок 5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32693" y="4522599"/>
            <a:ext cx="765225" cy="629748"/>
          </a:xfrm>
          <a:prstGeom prst="rect">
            <a:avLst/>
          </a:prstGeom>
        </p:spPr>
      </p:pic>
      <p:pic>
        <p:nvPicPr>
          <p:cNvPr id="500" name="Рисунок 499"/>
          <p:cNvPicPr/>
          <p:nvPr/>
        </p:nvPicPr>
        <p:blipFill>
          <a:blip r:embed="rId4" cstate="print"/>
          <a:stretch/>
        </p:blipFill>
        <p:spPr bwMode="auto">
          <a:xfrm>
            <a:off x="2301548" y="2657350"/>
            <a:ext cx="3090892" cy="1328847"/>
          </a:xfrm>
          <a:prstGeom prst="rect">
            <a:avLst/>
          </a:prstGeom>
          <a:ln>
            <a:noFill/>
          </a:ln>
        </p:spPr>
      </p:pic>
      <p:pic>
        <p:nvPicPr>
          <p:cNvPr id="499" name="Рисунок 498"/>
          <p:cNvPicPr/>
          <p:nvPr/>
        </p:nvPicPr>
        <p:blipFill>
          <a:blip r:embed="rId4" cstate="print"/>
          <a:stretch/>
        </p:blipFill>
        <p:spPr bwMode="auto">
          <a:xfrm>
            <a:off x="360775" y="2643759"/>
            <a:ext cx="1921605" cy="1339592"/>
          </a:xfrm>
          <a:prstGeom prst="rect">
            <a:avLst/>
          </a:prstGeom>
          <a:ln>
            <a:noFill/>
          </a:ln>
        </p:spPr>
      </p:pic>
      <p:pic>
        <p:nvPicPr>
          <p:cNvPr id="490" name="Рисунок 489"/>
          <p:cNvPicPr/>
          <p:nvPr/>
        </p:nvPicPr>
        <p:blipFill>
          <a:blip r:embed="rId6" cstate="print"/>
          <a:stretch/>
        </p:blipFill>
        <p:spPr bwMode="auto">
          <a:xfrm>
            <a:off x="1043608" y="987574"/>
            <a:ext cx="3744416" cy="1656184"/>
          </a:xfrm>
          <a:prstGeom prst="rect">
            <a:avLst/>
          </a:prstGeom>
          <a:ln>
            <a:noFill/>
          </a:ln>
        </p:spPr>
      </p:pic>
      <p:sp>
        <p:nvSpPr>
          <p:cNvPr id="827" name="Freeform 1"/>
          <p:cNvSpPr/>
          <p:nvPr/>
        </p:nvSpPr>
        <p:spPr bwMode="auto">
          <a:xfrm>
            <a:off x="0" y="-360"/>
            <a:ext cx="9144720" cy="5144400"/>
          </a:xfrm>
          <a:custGeom>
            <a:avLst/>
            <a:gdLst/>
            <a:ahLst/>
            <a:cxnLst/>
            <a:rect l="0" t="0" r="r" b="b"/>
            <a:pathLst>
              <a:path w="25402" h="14290" extrusionOk="0">
                <a:moveTo>
                  <a:pt x="0" y="14289"/>
                </a:moveTo>
                <a:lnTo>
                  <a:pt x="25401" y="14289"/>
                </a:lnTo>
                <a:lnTo>
                  <a:pt x="25401" y="0"/>
                </a:lnTo>
                <a:lnTo>
                  <a:pt x="0" y="0"/>
                </a:lnTo>
                <a:lnTo>
                  <a:pt x="0" y="14289"/>
                </a:lnTo>
                <a:close/>
              </a:path>
            </a:pathLst>
          </a:custGeom>
          <a:noFill/>
          <a:ln>
            <a:noFill/>
          </a:ln>
          <a:effectLst/>
        </p:spPr>
      </p:sp>
      <p:sp>
        <p:nvSpPr>
          <p:cNvPr id="828" name="Freeform 2"/>
          <p:cNvSpPr/>
          <p:nvPr/>
        </p:nvSpPr>
        <p:spPr bwMode="auto">
          <a:xfrm>
            <a:off x="0" y="316800"/>
            <a:ext cx="215280" cy="429120"/>
          </a:xfrm>
          <a:custGeom>
            <a:avLst/>
            <a:gdLst/>
            <a:ahLst/>
            <a:cxnLst/>
            <a:rect l="0" t="0" r="r" b="b"/>
            <a:pathLst>
              <a:path w="598" h="1192" extrusionOk="0">
                <a:moveTo>
                  <a:pt x="0" y="1191"/>
                </a:moveTo>
                <a:lnTo>
                  <a:pt x="597" y="1191"/>
                </a:lnTo>
                <a:lnTo>
                  <a:pt x="597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29" name="Freeform 3"/>
          <p:cNvSpPr/>
          <p:nvPr/>
        </p:nvSpPr>
        <p:spPr bwMode="auto">
          <a:xfrm>
            <a:off x="315720" y="683640"/>
            <a:ext cx="43920" cy="46080"/>
          </a:xfrm>
          <a:custGeom>
            <a:avLst/>
            <a:gdLst/>
            <a:ahLst/>
            <a:cxnLst/>
            <a:rect l="0" t="0" r="r" b="b"/>
            <a:pathLst>
              <a:path w="122" h="128" extrusionOk="0">
                <a:moveTo>
                  <a:pt x="31" y="50"/>
                </a:moveTo>
                <a:lnTo>
                  <a:pt x="93" y="50"/>
                </a:lnTo>
                <a:cubicBezTo>
                  <a:pt x="91" y="33"/>
                  <a:pt x="81" y="22"/>
                  <a:pt x="63" y="22"/>
                </a:cubicBezTo>
                <a:cubicBezTo>
                  <a:pt x="46" y="22"/>
                  <a:pt x="33" y="33"/>
                  <a:pt x="31" y="50"/>
                </a:cubicBezTo>
                <a:moveTo>
                  <a:pt x="116" y="102"/>
                </a:moveTo>
                <a:cubicBezTo>
                  <a:pt x="103" y="119"/>
                  <a:pt x="86" y="127"/>
                  <a:pt x="66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2" y="0"/>
                  <a:pt x="63" y="0"/>
                </a:cubicBezTo>
                <a:cubicBezTo>
                  <a:pt x="96" y="0"/>
                  <a:pt x="121" y="22"/>
                  <a:pt x="121" y="56"/>
                </a:cubicBezTo>
                <a:cubicBezTo>
                  <a:pt x="121" y="61"/>
                  <a:pt x="121" y="66"/>
                  <a:pt x="121" y="74"/>
                </a:cubicBezTo>
                <a:lnTo>
                  <a:pt x="28" y="74"/>
                </a:lnTo>
                <a:cubicBezTo>
                  <a:pt x="31" y="92"/>
                  <a:pt x="48" y="102"/>
                  <a:pt x="68" y="102"/>
                </a:cubicBezTo>
                <a:cubicBezTo>
                  <a:pt x="81" y="102"/>
                  <a:pt x="93" y="97"/>
                  <a:pt x="101" y="87"/>
                </a:cubicBezTo>
                <a:lnTo>
                  <a:pt x="116" y="10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0" name="Freeform 4"/>
          <p:cNvSpPr/>
          <p:nvPr/>
        </p:nvSpPr>
        <p:spPr bwMode="auto">
          <a:xfrm>
            <a:off x="366840" y="683640"/>
            <a:ext cx="43200" cy="46080"/>
          </a:xfrm>
          <a:custGeom>
            <a:avLst/>
            <a:gdLst/>
            <a:ahLst/>
            <a:cxnLst/>
            <a:rect l="0" t="0" r="r" b="b"/>
            <a:pathLst>
              <a:path w="120" h="128" extrusionOk="0">
                <a:moveTo>
                  <a:pt x="119" y="97"/>
                </a:moveTo>
                <a:cubicBezTo>
                  <a:pt x="109" y="117"/>
                  <a:pt x="88" y="127"/>
                  <a:pt x="65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8" y="0"/>
                  <a:pt x="65" y="0"/>
                </a:cubicBezTo>
                <a:cubicBezTo>
                  <a:pt x="90" y="0"/>
                  <a:pt x="109" y="10"/>
                  <a:pt x="119" y="27"/>
                </a:cubicBezTo>
                <a:lnTo>
                  <a:pt x="99" y="40"/>
                </a:lnTo>
                <a:cubicBezTo>
                  <a:pt x="88" y="30"/>
                  <a:pt x="80" y="25"/>
                  <a:pt x="65" y="25"/>
                </a:cubicBezTo>
                <a:cubicBezTo>
                  <a:pt x="45" y="25"/>
                  <a:pt x="28" y="40"/>
                  <a:pt x="28" y="64"/>
                </a:cubicBezTo>
                <a:cubicBezTo>
                  <a:pt x="28" y="87"/>
                  <a:pt x="45" y="102"/>
                  <a:pt x="68" y="102"/>
                </a:cubicBezTo>
                <a:cubicBezTo>
                  <a:pt x="83" y="102"/>
                  <a:pt x="94" y="97"/>
                  <a:pt x="101" y="84"/>
                </a:cubicBezTo>
                <a:lnTo>
                  <a:pt x="119" y="9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1" name="Freeform 5"/>
          <p:cNvSpPr/>
          <p:nvPr/>
        </p:nvSpPr>
        <p:spPr bwMode="auto">
          <a:xfrm>
            <a:off x="41472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3" y="102"/>
                </a:moveTo>
                <a:cubicBezTo>
                  <a:pt x="86" y="102"/>
                  <a:pt x="104" y="87"/>
                  <a:pt x="104" y="64"/>
                </a:cubicBezTo>
                <a:cubicBezTo>
                  <a:pt x="104" y="40"/>
                  <a:pt x="86" y="25"/>
                  <a:pt x="63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3" y="102"/>
                </a:cubicBezTo>
                <a:moveTo>
                  <a:pt x="63" y="0"/>
                </a:moveTo>
                <a:cubicBezTo>
                  <a:pt x="104" y="0"/>
                  <a:pt x="131" y="25"/>
                  <a:pt x="131" y="64"/>
                </a:cubicBezTo>
                <a:cubicBezTo>
                  <a:pt x="131" y="102"/>
                  <a:pt x="104" y="127"/>
                  <a:pt x="63" y="127"/>
                </a:cubicBezTo>
                <a:cubicBezTo>
                  <a:pt x="25" y="127"/>
                  <a:pt x="0" y="102"/>
                  <a:pt x="0" y="64"/>
                </a:cubicBezTo>
                <a:cubicBezTo>
                  <a:pt x="0" y="25"/>
                  <a:pt x="25" y="0"/>
                  <a:pt x="63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2" name="Freeform 6"/>
          <p:cNvSpPr/>
          <p:nvPr/>
        </p:nvSpPr>
        <p:spPr bwMode="auto">
          <a:xfrm>
            <a:off x="472320" y="683640"/>
            <a:ext cx="41400" cy="45360"/>
          </a:xfrm>
          <a:custGeom>
            <a:avLst/>
            <a:gdLst/>
            <a:ahLst/>
            <a:cxnLst/>
            <a:rect l="0" t="0" r="r" b="b"/>
            <a:pathLst>
              <a:path w="115" h="126" extrusionOk="0">
                <a:moveTo>
                  <a:pt x="0" y="2"/>
                </a:moveTo>
                <a:lnTo>
                  <a:pt x="25" y="2"/>
                </a:lnTo>
                <a:lnTo>
                  <a:pt x="25" y="13"/>
                </a:lnTo>
                <a:cubicBezTo>
                  <a:pt x="35" y="5"/>
                  <a:pt x="48" y="0"/>
                  <a:pt x="63" y="0"/>
                </a:cubicBezTo>
                <a:cubicBezTo>
                  <a:pt x="96" y="0"/>
                  <a:pt x="114" y="16"/>
                  <a:pt x="114" y="56"/>
                </a:cubicBezTo>
                <a:lnTo>
                  <a:pt x="114" y="125"/>
                </a:lnTo>
                <a:lnTo>
                  <a:pt x="85" y="125"/>
                </a:lnTo>
                <a:lnTo>
                  <a:pt x="85" y="59"/>
                </a:lnTo>
                <a:cubicBezTo>
                  <a:pt x="85" y="34"/>
                  <a:pt x="75" y="26"/>
                  <a:pt x="55" y="26"/>
                </a:cubicBezTo>
                <a:cubicBezTo>
                  <a:pt x="43" y="26"/>
                  <a:pt x="33" y="34"/>
                  <a:pt x="25" y="46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3" name="Freeform 7"/>
          <p:cNvSpPr/>
          <p:nvPr/>
        </p:nvSpPr>
        <p:spPr bwMode="auto">
          <a:xfrm>
            <a:off x="52380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6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6" y="25"/>
                  <a:pt x="66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6" y="102"/>
                </a:cubicBezTo>
                <a:moveTo>
                  <a:pt x="66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6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5" y="0"/>
                  <a:pt x="6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4" name="Freeform 8"/>
          <p:cNvSpPr/>
          <p:nvPr/>
        </p:nvSpPr>
        <p:spPr bwMode="auto">
          <a:xfrm>
            <a:off x="581400" y="683640"/>
            <a:ext cx="63720" cy="45360"/>
          </a:xfrm>
          <a:custGeom>
            <a:avLst/>
            <a:gdLst/>
            <a:ahLst/>
            <a:cxnLst/>
            <a:rect l="0" t="0" r="r" b="b"/>
            <a:pathLst>
              <a:path w="177" h="126" extrusionOk="0">
                <a:moveTo>
                  <a:pt x="176" y="125"/>
                </a:moveTo>
                <a:lnTo>
                  <a:pt x="149" y="125"/>
                </a:lnTo>
                <a:lnTo>
                  <a:pt x="149" y="51"/>
                </a:lnTo>
                <a:cubicBezTo>
                  <a:pt x="149" y="36"/>
                  <a:pt x="146" y="26"/>
                  <a:pt x="129" y="26"/>
                </a:cubicBezTo>
                <a:cubicBezTo>
                  <a:pt x="116" y="26"/>
                  <a:pt x="109" y="34"/>
                  <a:pt x="101" y="44"/>
                </a:cubicBezTo>
                <a:lnTo>
                  <a:pt x="101" y="125"/>
                </a:lnTo>
                <a:lnTo>
                  <a:pt x="76" y="125"/>
                </a:lnTo>
                <a:lnTo>
                  <a:pt x="76" y="46"/>
                </a:lnTo>
                <a:cubicBezTo>
                  <a:pt x="76" y="34"/>
                  <a:pt x="69" y="26"/>
                  <a:pt x="56" y="26"/>
                </a:cubicBezTo>
                <a:cubicBezTo>
                  <a:pt x="40" y="26"/>
                  <a:pt x="30" y="36"/>
                  <a:pt x="27" y="46"/>
                </a:cubicBezTo>
                <a:lnTo>
                  <a:pt x="27" y="125"/>
                </a:lnTo>
                <a:lnTo>
                  <a:pt x="0" y="125"/>
                </a:lnTo>
                <a:lnTo>
                  <a:pt x="0" y="2"/>
                </a:lnTo>
                <a:lnTo>
                  <a:pt x="27" y="2"/>
                </a:lnTo>
                <a:lnTo>
                  <a:pt x="27" y="13"/>
                </a:lnTo>
                <a:cubicBezTo>
                  <a:pt x="32" y="2"/>
                  <a:pt x="47" y="0"/>
                  <a:pt x="61" y="0"/>
                </a:cubicBezTo>
                <a:cubicBezTo>
                  <a:pt x="76" y="0"/>
                  <a:pt x="86" y="5"/>
                  <a:pt x="94" y="16"/>
                </a:cubicBezTo>
                <a:cubicBezTo>
                  <a:pt x="104" y="2"/>
                  <a:pt x="116" y="0"/>
                  <a:pt x="131" y="0"/>
                </a:cubicBezTo>
                <a:cubicBezTo>
                  <a:pt x="159" y="0"/>
                  <a:pt x="176" y="13"/>
                  <a:pt x="176" y="44"/>
                </a:cubicBezTo>
                <a:lnTo>
                  <a:pt x="176" y="12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5" name="Freeform 9"/>
          <p:cNvSpPr/>
          <p:nvPr/>
        </p:nvSpPr>
        <p:spPr bwMode="auto">
          <a:xfrm>
            <a:off x="651600" y="684360"/>
            <a:ext cx="48600" cy="62640"/>
          </a:xfrm>
          <a:custGeom>
            <a:avLst/>
            <a:gdLst/>
            <a:ahLst/>
            <a:cxnLst/>
            <a:rect l="0" t="0" r="r" b="b"/>
            <a:pathLst>
              <a:path w="135" h="174" extrusionOk="0">
                <a:moveTo>
                  <a:pt x="33" y="145"/>
                </a:moveTo>
                <a:cubicBezTo>
                  <a:pt x="33" y="148"/>
                  <a:pt x="35" y="148"/>
                  <a:pt x="38" y="148"/>
                </a:cubicBezTo>
                <a:cubicBezTo>
                  <a:pt x="43" y="148"/>
                  <a:pt x="50" y="143"/>
                  <a:pt x="55" y="128"/>
                </a:cubicBezTo>
                <a:lnTo>
                  <a:pt x="60" y="117"/>
                </a:lnTo>
                <a:lnTo>
                  <a:pt x="0" y="0"/>
                </a:lnTo>
                <a:lnTo>
                  <a:pt x="30" y="0"/>
                </a:lnTo>
                <a:lnTo>
                  <a:pt x="73" y="85"/>
                </a:lnTo>
                <a:lnTo>
                  <a:pt x="106" y="0"/>
                </a:lnTo>
                <a:lnTo>
                  <a:pt x="134" y="0"/>
                </a:lnTo>
                <a:lnTo>
                  <a:pt x="85" y="120"/>
                </a:lnTo>
                <a:cubicBezTo>
                  <a:pt x="70" y="160"/>
                  <a:pt x="58" y="173"/>
                  <a:pt x="38" y="173"/>
                </a:cubicBezTo>
                <a:cubicBezTo>
                  <a:pt x="30" y="173"/>
                  <a:pt x="25" y="171"/>
                  <a:pt x="20" y="171"/>
                </a:cubicBezTo>
                <a:lnTo>
                  <a:pt x="33" y="14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6" name="Freeform 10"/>
          <p:cNvSpPr/>
          <p:nvPr/>
        </p:nvSpPr>
        <p:spPr bwMode="auto">
          <a:xfrm>
            <a:off x="703080" y="716400"/>
            <a:ext cx="14040" cy="13320"/>
          </a:xfrm>
          <a:custGeom>
            <a:avLst/>
            <a:gdLst/>
            <a:ahLst/>
            <a:cxnLst/>
            <a:rect l="0" t="0" r="r" b="b"/>
            <a:pathLst>
              <a:path w="39" h="37" extrusionOk="0">
                <a:moveTo>
                  <a:pt x="17" y="0"/>
                </a:moveTo>
                <a:cubicBezTo>
                  <a:pt x="31" y="0"/>
                  <a:pt x="38" y="7"/>
                  <a:pt x="38" y="17"/>
                </a:cubicBezTo>
                <a:cubicBezTo>
                  <a:pt x="38" y="26"/>
                  <a:pt x="31" y="36"/>
                  <a:pt x="17" y="36"/>
                </a:cubicBezTo>
                <a:cubicBezTo>
                  <a:pt x="7" y="36"/>
                  <a:pt x="0" y="26"/>
                  <a:pt x="0" y="17"/>
                </a:cubicBezTo>
                <a:cubicBezTo>
                  <a:pt x="0" y="7"/>
                  <a:pt x="7" y="0"/>
                  <a:pt x="17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7" name="Freeform 11"/>
          <p:cNvSpPr/>
          <p:nvPr/>
        </p:nvSpPr>
        <p:spPr bwMode="auto">
          <a:xfrm>
            <a:off x="726480" y="683640"/>
            <a:ext cx="43920" cy="63360"/>
          </a:xfrm>
          <a:custGeom>
            <a:avLst/>
            <a:gdLst/>
            <a:ahLst/>
            <a:cxnLst/>
            <a:rect l="0" t="0" r="r" b="b"/>
            <a:pathLst>
              <a:path w="122" h="176" extrusionOk="0">
                <a:moveTo>
                  <a:pt x="93" y="83"/>
                </a:moveTo>
                <a:lnTo>
                  <a:pt x="93" y="38"/>
                </a:lnTo>
                <a:cubicBezTo>
                  <a:pt x="88" y="30"/>
                  <a:pt x="77" y="25"/>
                  <a:pt x="65" y="25"/>
                </a:cubicBezTo>
                <a:cubicBezTo>
                  <a:pt x="45" y="25"/>
                  <a:pt x="27" y="38"/>
                  <a:pt x="27" y="63"/>
                </a:cubicBezTo>
                <a:cubicBezTo>
                  <a:pt x="27" y="88"/>
                  <a:pt x="42" y="101"/>
                  <a:pt x="65" y="101"/>
                </a:cubicBezTo>
                <a:cubicBezTo>
                  <a:pt x="80" y="101"/>
                  <a:pt x="91" y="93"/>
                  <a:pt x="93" y="83"/>
                </a:cubicBezTo>
                <a:moveTo>
                  <a:pt x="121" y="117"/>
                </a:moveTo>
                <a:cubicBezTo>
                  <a:pt x="121" y="157"/>
                  <a:pt x="98" y="175"/>
                  <a:pt x="62" y="175"/>
                </a:cubicBezTo>
                <a:cubicBezTo>
                  <a:pt x="35" y="175"/>
                  <a:pt x="15" y="162"/>
                  <a:pt x="7" y="142"/>
                </a:cubicBezTo>
                <a:lnTo>
                  <a:pt x="30" y="132"/>
                </a:lnTo>
                <a:cubicBezTo>
                  <a:pt x="35" y="142"/>
                  <a:pt x="45" y="150"/>
                  <a:pt x="60" y="150"/>
                </a:cubicBezTo>
                <a:cubicBezTo>
                  <a:pt x="83" y="150"/>
                  <a:pt x="93" y="140"/>
                  <a:pt x="93" y="119"/>
                </a:cubicBezTo>
                <a:lnTo>
                  <a:pt x="93" y="114"/>
                </a:lnTo>
                <a:cubicBezTo>
                  <a:pt x="88" y="122"/>
                  <a:pt x="77" y="127"/>
                  <a:pt x="60" y="127"/>
                </a:cubicBezTo>
                <a:cubicBezTo>
                  <a:pt x="25" y="127"/>
                  <a:pt x="0" y="104"/>
                  <a:pt x="0" y="63"/>
                </a:cubicBezTo>
                <a:cubicBezTo>
                  <a:pt x="0" y="22"/>
                  <a:pt x="27" y="0"/>
                  <a:pt x="60" y="0"/>
                </a:cubicBezTo>
                <a:cubicBezTo>
                  <a:pt x="77" y="0"/>
                  <a:pt x="88" y="5"/>
                  <a:pt x="93" y="10"/>
                </a:cubicBezTo>
                <a:lnTo>
                  <a:pt x="93" y="2"/>
                </a:lnTo>
                <a:lnTo>
                  <a:pt x="121" y="2"/>
                </a:lnTo>
                <a:lnTo>
                  <a:pt x="121" y="11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8" name="Freeform 12"/>
          <p:cNvSpPr/>
          <p:nvPr/>
        </p:nvSpPr>
        <p:spPr bwMode="auto">
          <a:xfrm>
            <a:off x="78048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5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5" y="25"/>
                  <a:pt x="65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5" y="102"/>
                </a:cubicBezTo>
                <a:moveTo>
                  <a:pt x="65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5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7" y="0"/>
                  <a:pt x="6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9" name="Freeform 13"/>
          <p:cNvSpPr/>
          <p:nvPr/>
        </p:nvSpPr>
        <p:spPr bwMode="auto">
          <a:xfrm>
            <a:off x="830879" y="684360"/>
            <a:ext cx="47520" cy="44640"/>
          </a:xfrm>
          <a:custGeom>
            <a:avLst/>
            <a:gdLst/>
            <a:ahLst/>
            <a:cxnLst/>
            <a:rect l="0" t="0" r="r" b="b"/>
            <a:pathLst>
              <a:path w="132" h="124" extrusionOk="0">
                <a:moveTo>
                  <a:pt x="75" y="123"/>
                </a:moveTo>
                <a:lnTo>
                  <a:pt x="55" y="123"/>
                </a:lnTo>
                <a:lnTo>
                  <a:pt x="0" y="0"/>
                </a:lnTo>
                <a:lnTo>
                  <a:pt x="30" y="0"/>
                </a:lnTo>
                <a:lnTo>
                  <a:pt x="65" y="81"/>
                </a:lnTo>
                <a:lnTo>
                  <a:pt x="101" y="0"/>
                </a:lnTo>
                <a:lnTo>
                  <a:pt x="131" y="0"/>
                </a:lnTo>
                <a:lnTo>
                  <a:pt x="75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0" name="Freeform 14"/>
          <p:cNvSpPr/>
          <p:nvPr/>
        </p:nvSpPr>
        <p:spPr bwMode="auto">
          <a:xfrm>
            <a:off x="879480" y="716400"/>
            <a:ext cx="14400" cy="13320"/>
          </a:xfrm>
          <a:custGeom>
            <a:avLst/>
            <a:gdLst/>
            <a:ahLst/>
            <a:cxnLst/>
            <a:rect l="0" t="0" r="r" b="b"/>
            <a:pathLst>
              <a:path w="40" h="37" extrusionOk="0">
                <a:moveTo>
                  <a:pt x="21" y="0"/>
                </a:moveTo>
                <a:cubicBezTo>
                  <a:pt x="31" y="0"/>
                  <a:pt x="39" y="7"/>
                  <a:pt x="39" y="17"/>
                </a:cubicBezTo>
                <a:cubicBezTo>
                  <a:pt x="39" y="26"/>
                  <a:pt x="31" y="36"/>
                  <a:pt x="21" y="36"/>
                </a:cubicBezTo>
                <a:cubicBezTo>
                  <a:pt x="8" y="36"/>
                  <a:pt x="0" y="26"/>
                  <a:pt x="0" y="17"/>
                </a:cubicBezTo>
                <a:cubicBezTo>
                  <a:pt x="0" y="7"/>
                  <a:pt x="8" y="0"/>
                  <a:pt x="21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1" name="Freeform 15"/>
          <p:cNvSpPr/>
          <p:nvPr/>
        </p:nvSpPr>
        <p:spPr bwMode="auto">
          <a:xfrm>
            <a:off x="905760" y="683640"/>
            <a:ext cx="26640" cy="45360"/>
          </a:xfrm>
          <a:custGeom>
            <a:avLst/>
            <a:gdLst/>
            <a:ahLst/>
            <a:cxnLst/>
            <a:rect l="0" t="0" r="r" b="b"/>
            <a:pathLst>
              <a:path w="74" h="126" extrusionOk="0">
                <a:moveTo>
                  <a:pt x="0" y="2"/>
                </a:moveTo>
                <a:lnTo>
                  <a:pt x="25" y="2"/>
                </a:lnTo>
                <a:lnTo>
                  <a:pt x="25" y="11"/>
                </a:lnTo>
                <a:cubicBezTo>
                  <a:pt x="30" y="5"/>
                  <a:pt x="41" y="0"/>
                  <a:pt x="48" y="0"/>
                </a:cubicBezTo>
                <a:cubicBezTo>
                  <a:pt x="61" y="0"/>
                  <a:pt x="68" y="2"/>
                  <a:pt x="73" y="11"/>
                </a:cubicBezTo>
                <a:lnTo>
                  <a:pt x="58" y="31"/>
                </a:lnTo>
                <a:cubicBezTo>
                  <a:pt x="56" y="28"/>
                  <a:pt x="51" y="26"/>
                  <a:pt x="46" y="26"/>
                </a:cubicBezTo>
                <a:cubicBezTo>
                  <a:pt x="37" y="26"/>
                  <a:pt x="30" y="31"/>
                  <a:pt x="25" y="44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2" name="Freeform 16"/>
          <p:cNvSpPr/>
          <p:nvPr/>
        </p:nvSpPr>
        <p:spPr bwMode="auto">
          <a:xfrm>
            <a:off x="939960" y="684360"/>
            <a:ext cx="40320" cy="45360"/>
          </a:xfrm>
          <a:custGeom>
            <a:avLst/>
            <a:gdLst/>
            <a:ahLst/>
            <a:cxnLst/>
            <a:rect l="0" t="0" r="r" b="b"/>
            <a:pathLst>
              <a:path w="112" h="126" extrusionOk="0">
                <a:moveTo>
                  <a:pt x="111" y="123"/>
                </a:moveTo>
                <a:lnTo>
                  <a:pt x="86" y="123"/>
                </a:lnTo>
                <a:lnTo>
                  <a:pt x="86" y="110"/>
                </a:lnTo>
                <a:cubicBezTo>
                  <a:pt x="77" y="120"/>
                  <a:pt x="65" y="125"/>
                  <a:pt x="50" y="125"/>
                </a:cubicBezTo>
                <a:cubicBezTo>
                  <a:pt x="17" y="125"/>
                  <a:pt x="0" y="107"/>
                  <a:pt x="0" y="72"/>
                </a:cubicBezTo>
                <a:lnTo>
                  <a:pt x="0" y="0"/>
                </a:lnTo>
                <a:lnTo>
                  <a:pt x="27" y="0"/>
                </a:lnTo>
                <a:lnTo>
                  <a:pt x="27" y="67"/>
                </a:lnTo>
                <a:cubicBezTo>
                  <a:pt x="27" y="87"/>
                  <a:pt x="32" y="100"/>
                  <a:pt x="52" y="100"/>
                </a:cubicBezTo>
                <a:cubicBezTo>
                  <a:pt x="67" y="100"/>
                  <a:pt x="77" y="92"/>
                  <a:pt x="86" y="80"/>
                </a:cubicBezTo>
                <a:lnTo>
                  <a:pt x="86" y="0"/>
                </a:lnTo>
                <a:lnTo>
                  <a:pt x="111" y="0"/>
                </a:lnTo>
                <a:lnTo>
                  <a:pt x="111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3" name="Freeform 17"/>
          <p:cNvSpPr/>
          <p:nvPr/>
        </p:nvSpPr>
        <p:spPr bwMode="auto">
          <a:xfrm>
            <a:off x="313920" y="34380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6" y="76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1"/>
                </a:lnTo>
                <a:lnTo>
                  <a:pt x="88" y="118"/>
                </a:lnTo>
                <a:lnTo>
                  <a:pt x="81" y="118"/>
                </a:lnTo>
                <a:lnTo>
                  <a:pt x="30" y="51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4" name="Freeform 18"/>
          <p:cNvSpPr/>
          <p:nvPr/>
        </p:nvSpPr>
        <p:spPr bwMode="auto">
          <a:xfrm>
            <a:off x="38952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9" y="0"/>
                </a:lnTo>
                <a:lnTo>
                  <a:pt x="141" y="0"/>
                </a:lnTo>
                <a:lnTo>
                  <a:pt x="141" y="166"/>
                </a:lnTo>
                <a:lnTo>
                  <a:pt x="114" y="166"/>
                </a:lnTo>
                <a:lnTo>
                  <a:pt x="114" y="51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5" name="Freeform 19"/>
          <p:cNvSpPr/>
          <p:nvPr/>
        </p:nvSpPr>
        <p:spPr bwMode="auto">
          <a:xfrm>
            <a:off x="456120" y="34380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4"/>
                </a:moveTo>
                <a:lnTo>
                  <a:pt x="28" y="94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69"/>
                </a:lnTo>
                <a:lnTo>
                  <a:pt x="116" y="69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6" name="Freeform 20"/>
          <p:cNvSpPr/>
          <p:nvPr/>
        </p:nvSpPr>
        <p:spPr bwMode="auto">
          <a:xfrm>
            <a:off x="52380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8" y="0"/>
                </a:lnTo>
                <a:lnTo>
                  <a:pt x="28" y="115"/>
                </a:lnTo>
                <a:lnTo>
                  <a:pt x="118" y="0"/>
                </a:lnTo>
                <a:lnTo>
                  <a:pt x="141" y="0"/>
                </a:lnTo>
                <a:lnTo>
                  <a:pt x="141" y="166"/>
                </a:lnTo>
                <a:lnTo>
                  <a:pt x="113" y="166"/>
                </a:lnTo>
                <a:lnTo>
                  <a:pt x="113" y="51"/>
                </a:lnTo>
                <a:lnTo>
                  <a:pt x="23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7" name="Freeform 21"/>
          <p:cNvSpPr/>
          <p:nvPr/>
        </p:nvSpPr>
        <p:spPr bwMode="auto">
          <a:xfrm>
            <a:off x="587520" y="343080"/>
            <a:ext cx="55080" cy="61560"/>
          </a:xfrm>
          <a:custGeom>
            <a:avLst/>
            <a:gdLst/>
            <a:ahLst/>
            <a:cxnLst/>
            <a:rect l="0" t="0" r="r" b="b"/>
            <a:pathLst>
              <a:path w="153" h="171" extrusionOk="0">
                <a:moveTo>
                  <a:pt x="152" y="139"/>
                </a:moveTo>
                <a:cubicBezTo>
                  <a:pt x="137" y="158"/>
                  <a:pt x="112" y="170"/>
                  <a:pt x="83" y="170"/>
                </a:cubicBezTo>
                <a:cubicBezTo>
                  <a:pt x="33" y="170"/>
                  <a:pt x="0" y="136"/>
                  <a:pt x="0" y="83"/>
                </a:cubicBezTo>
                <a:cubicBezTo>
                  <a:pt x="0" y="38"/>
                  <a:pt x="33" y="0"/>
                  <a:pt x="83" y="0"/>
                </a:cubicBezTo>
                <a:cubicBezTo>
                  <a:pt x="114" y="0"/>
                  <a:pt x="137" y="12"/>
                  <a:pt x="149" y="28"/>
                </a:cubicBezTo>
                <a:lnTo>
                  <a:pt x="129" y="45"/>
                </a:lnTo>
                <a:cubicBezTo>
                  <a:pt x="119" y="33"/>
                  <a:pt x="104" y="28"/>
                  <a:pt x="86" y="28"/>
                </a:cubicBezTo>
                <a:cubicBezTo>
                  <a:pt x="51" y="28"/>
                  <a:pt x="28" y="50"/>
                  <a:pt x="28" y="83"/>
                </a:cubicBezTo>
                <a:cubicBezTo>
                  <a:pt x="28" y="119"/>
                  <a:pt x="53" y="141"/>
                  <a:pt x="86" y="141"/>
                </a:cubicBezTo>
                <a:cubicBezTo>
                  <a:pt x="107" y="141"/>
                  <a:pt x="124" y="134"/>
                  <a:pt x="134" y="119"/>
                </a:cubicBezTo>
                <a:lnTo>
                  <a:pt x="152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8" name="Freeform 22"/>
          <p:cNvSpPr/>
          <p:nvPr/>
        </p:nvSpPr>
        <p:spPr bwMode="auto">
          <a:xfrm>
            <a:off x="64728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3" y="26"/>
                </a:lnTo>
                <a:lnTo>
                  <a:pt x="83" y="166"/>
                </a:lnTo>
                <a:lnTo>
                  <a:pt x="56" y="166"/>
                </a:lnTo>
                <a:lnTo>
                  <a:pt x="56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9" name="Freeform 23"/>
          <p:cNvSpPr/>
          <p:nvPr/>
        </p:nvSpPr>
        <p:spPr bwMode="auto">
          <a:xfrm>
            <a:off x="706680" y="343800"/>
            <a:ext cx="45720" cy="60120"/>
          </a:xfrm>
          <a:custGeom>
            <a:avLst/>
            <a:gdLst/>
            <a:ahLst/>
            <a:cxnLst/>
            <a:rect l="0" t="0" r="r" b="b"/>
            <a:pathLst>
              <a:path w="127" h="167" extrusionOk="0">
                <a:moveTo>
                  <a:pt x="0" y="0"/>
                </a:moveTo>
                <a:lnTo>
                  <a:pt x="123" y="0"/>
                </a:lnTo>
                <a:lnTo>
                  <a:pt x="123" y="26"/>
                </a:lnTo>
                <a:lnTo>
                  <a:pt x="30" y="26"/>
                </a:lnTo>
                <a:lnTo>
                  <a:pt x="30" y="69"/>
                </a:lnTo>
                <a:lnTo>
                  <a:pt x="118" y="69"/>
                </a:lnTo>
                <a:lnTo>
                  <a:pt x="118" y="94"/>
                </a:lnTo>
                <a:lnTo>
                  <a:pt x="30" y="94"/>
                </a:lnTo>
                <a:lnTo>
                  <a:pt x="30" y="138"/>
                </a:lnTo>
                <a:lnTo>
                  <a:pt x="126" y="138"/>
                </a:lnTo>
                <a:lnTo>
                  <a:pt x="126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0" name="Freeform 24"/>
          <p:cNvSpPr/>
          <p:nvPr/>
        </p:nvSpPr>
        <p:spPr bwMode="auto">
          <a:xfrm>
            <a:off x="765000" y="343800"/>
            <a:ext cx="49679" cy="60120"/>
          </a:xfrm>
          <a:custGeom>
            <a:avLst/>
            <a:gdLst/>
            <a:ahLst/>
            <a:cxnLst/>
            <a:rect l="0" t="0" r="r" b="b"/>
            <a:pathLst>
              <a:path w="138" h="167" extrusionOk="0">
                <a:moveTo>
                  <a:pt x="30" y="26"/>
                </a:moveTo>
                <a:lnTo>
                  <a:pt x="30" y="81"/>
                </a:lnTo>
                <a:lnTo>
                  <a:pt x="65" y="81"/>
                </a:lnTo>
                <a:cubicBezTo>
                  <a:pt x="93" y="81"/>
                  <a:pt x="107" y="71"/>
                  <a:pt x="107" y="53"/>
                </a:cubicBezTo>
                <a:cubicBezTo>
                  <a:pt x="107" y="38"/>
                  <a:pt x="96" y="26"/>
                  <a:pt x="68" y="26"/>
                </a:cubicBezTo>
                <a:lnTo>
                  <a:pt x="30" y="26"/>
                </a:lnTo>
                <a:moveTo>
                  <a:pt x="0" y="166"/>
                </a:moveTo>
                <a:lnTo>
                  <a:pt x="0" y="0"/>
                </a:lnTo>
                <a:lnTo>
                  <a:pt x="68" y="0"/>
                </a:lnTo>
                <a:cubicBezTo>
                  <a:pt x="124" y="0"/>
                  <a:pt x="137" y="28"/>
                  <a:pt x="137" y="53"/>
                </a:cubicBezTo>
                <a:cubicBezTo>
                  <a:pt x="137" y="81"/>
                  <a:pt x="119" y="109"/>
                  <a:pt x="68" y="109"/>
                </a:cubicBezTo>
                <a:lnTo>
                  <a:pt x="30" y="109"/>
                </a:lnTo>
                <a:lnTo>
                  <a:pt x="30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1" name="Freeform 25"/>
          <p:cNvSpPr/>
          <p:nvPr/>
        </p:nvSpPr>
        <p:spPr bwMode="auto">
          <a:xfrm>
            <a:off x="822960" y="34308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39"/>
                </a:moveTo>
                <a:cubicBezTo>
                  <a:pt x="136" y="158"/>
                  <a:pt x="111" y="170"/>
                  <a:pt x="83" y="170"/>
                </a:cubicBezTo>
                <a:cubicBezTo>
                  <a:pt x="32" y="170"/>
                  <a:pt x="0" y="136"/>
                  <a:pt x="0" y="83"/>
                </a:cubicBezTo>
                <a:cubicBezTo>
                  <a:pt x="0" y="38"/>
                  <a:pt x="32" y="0"/>
                  <a:pt x="83" y="0"/>
                </a:cubicBezTo>
                <a:cubicBezTo>
                  <a:pt x="113" y="0"/>
                  <a:pt x="136" y="12"/>
                  <a:pt x="148" y="28"/>
                </a:cubicBezTo>
                <a:lnTo>
                  <a:pt x="128" y="45"/>
                </a:lnTo>
                <a:cubicBezTo>
                  <a:pt x="118" y="33"/>
                  <a:pt x="103" y="28"/>
                  <a:pt x="86" y="28"/>
                </a:cubicBezTo>
                <a:cubicBezTo>
                  <a:pt x="51" y="28"/>
                  <a:pt x="27" y="50"/>
                  <a:pt x="27" y="83"/>
                </a:cubicBezTo>
                <a:cubicBezTo>
                  <a:pt x="27" y="119"/>
                  <a:pt x="53" y="141"/>
                  <a:pt x="86" y="141"/>
                </a:cubicBezTo>
                <a:cubicBezTo>
                  <a:pt x="106" y="141"/>
                  <a:pt x="123" y="134"/>
                  <a:pt x="133" y="119"/>
                </a:cubicBezTo>
                <a:lnTo>
                  <a:pt x="151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2" name="Freeform 26"/>
          <p:cNvSpPr/>
          <p:nvPr/>
        </p:nvSpPr>
        <p:spPr bwMode="auto">
          <a:xfrm>
            <a:off x="88236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2" y="26"/>
                </a:lnTo>
                <a:lnTo>
                  <a:pt x="82" y="166"/>
                </a:lnTo>
                <a:lnTo>
                  <a:pt x="55" y="166"/>
                </a:lnTo>
                <a:lnTo>
                  <a:pt x="55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3" name="Freeform 27"/>
          <p:cNvSpPr/>
          <p:nvPr/>
        </p:nvSpPr>
        <p:spPr bwMode="auto">
          <a:xfrm>
            <a:off x="941760" y="343800"/>
            <a:ext cx="48600" cy="60120"/>
          </a:xfrm>
          <a:custGeom>
            <a:avLst/>
            <a:gdLst/>
            <a:ahLst/>
            <a:cxnLst/>
            <a:rect l="0" t="0" r="r" b="b"/>
            <a:pathLst>
              <a:path w="135" h="167" extrusionOk="0">
                <a:moveTo>
                  <a:pt x="30" y="94"/>
                </a:moveTo>
                <a:lnTo>
                  <a:pt x="30" y="138"/>
                </a:lnTo>
                <a:lnTo>
                  <a:pt x="67" y="138"/>
                </a:lnTo>
                <a:cubicBezTo>
                  <a:pt x="94" y="138"/>
                  <a:pt x="104" y="133"/>
                  <a:pt x="104" y="115"/>
                </a:cubicBezTo>
                <a:cubicBezTo>
                  <a:pt x="104" y="101"/>
                  <a:pt x="94" y="94"/>
                  <a:pt x="67" y="94"/>
                </a:cubicBezTo>
                <a:lnTo>
                  <a:pt x="30" y="94"/>
                </a:lnTo>
                <a:moveTo>
                  <a:pt x="30" y="26"/>
                </a:moveTo>
                <a:lnTo>
                  <a:pt x="30" y="69"/>
                </a:lnTo>
                <a:lnTo>
                  <a:pt x="70" y="69"/>
                </a:lnTo>
                <a:cubicBezTo>
                  <a:pt x="88" y="69"/>
                  <a:pt x="99" y="61"/>
                  <a:pt x="99" y="48"/>
                </a:cubicBezTo>
                <a:cubicBezTo>
                  <a:pt x="99" y="33"/>
                  <a:pt x="91" y="26"/>
                  <a:pt x="65" y="26"/>
                </a:cubicBezTo>
                <a:lnTo>
                  <a:pt x="30" y="26"/>
                </a:lnTo>
                <a:moveTo>
                  <a:pt x="0" y="0"/>
                </a:moveTo>
                <a:lnTo>
                  <a:pt x="70" y="0"/>
                </a:lnTo>
                <a:cubicBezTo>
                  <a:pt x="114" y="0"/>
                  <a:pt x="129" y="18"/>
                  <a:pt x="129" y="41"/>
                </a:cubicBezTo>
                <a:cubicBezTo>
                  <a:pt x="129" y="58"/>
                  <a:pt x="121" y="71"/>
                  <a:pt x="109" y="79"/>
                </a:cubicBezTo>
                <a:cubicBezTo>
                  <a:pt x="124" y="84"/>
                  <a:pt x="134" y="96"/>
                  <a:pt x="134" y="118"/>
                </a:cubicBezTo>
                <a:cubicBezTo>
                  <a:pt x="134" y="153"/>
                  <a:pt x="109" y="166"/>
                  <a:pt x="67" y="166"/>
                </a:cubicBez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4" name="Freeform 28"/>
          <p:cNvSpPr/>
          <p:nvPr/>
        </p:nvSpPr>
        <p:spPr bwMode="auto">
          <a:xfrm>
            <a:off x="999360" y="34308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5" y="141"/>
                </a:moveTo>
                <a:cubicBezTo>
                  <a:pt x="115" y="141"/>
                  <a:pt x="140" y="119"/>
                  <a:pt x="140" y="83"/>
                </a:cubicBezTo>
                <a:cubicBezTo>
                  <a:pt x="140" y="50"/>
                  <a:pt x="113" y="28"/>
                  <a:pt x="85" y="28"/>
                </a:cubicBezTo>
                <a:cubicBezTo>
                  <a:pt x="55" y="28"/>
                  <a:pt x="30" y="50"/>
                  <a:pt x="30" y="83"/>
                </a:cubicBezTo>
                <a:cubicBezTo>
                  <a:pt x="30" y="119"/>
                  <a:pt x="55" y="141"/>
                  <a:pt x="85" y="141"/>
                </a:cubicBezTo>
                <a:moveTo>
                  <a:pt x="85" y="0"/>
                </a:moveTo>
                <a:cubicBezTo>
                  <a:pt x="130" y="0"/>
                  <a:pt x="169" y="35"/>
                  <a:pt x="169" y="83"/>
                </a:cubicBezTo>
                <a:cubicBezTo>
                  <a:pt x="169" y="134"/>
                  <a:pt x="130" y="170"/>
                  <a:pt x="85" y="170"/>
                </a:cubicBezTo>
                <a:cubicBezTo>
                  <a:pt x="38" y="170"/>
                  <a:pt x="0" y="134"/>
                  <a:pt x="0" y="83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5" name="Freeform 29"/>
          <p:cNvSpPr/>
          <p:nvPr/>
        </p:nvSpPr>
        <p:spPr bwMode="auto">
          <a:xfrm>
            <a:off x="308520" y="441360"/>
            <a:ext cx="56520" cy="61560"/>
          </a:xfrm>
          <a:custGeom>
            <a:avLst/>
            <a:gdLst/>
            <a:ahLst/>
            <a:cxnLst/>
            <a:rect l="0" t="0" r="r" b="b"/>
            <a:pathLst>
              <a:path w="157" h="171" extrusionOk="0">
                <a:moveTo>
                  <a:pt x="47" y="69"/>
                </a:moveTo>
                <a:lnTo>
                  <a:pt x="125" y="69"/>
                </a:lnTo>
                <a:cubicBezTo>
                  <a:pt x="122" y="44"/>
                  <a:pt x="102" y="28"/>
                  <a:pt x="70" y="28"/>
                </a:cubicBezTo>
                <a:cubicBezTo>
                  <a:pt x="55" y="28"/>
                  <a:pt x="35" y="33"/>
                  <a:pt x="20" y="51"/>
                </a:cubicBezTo>
                <a:lnTo>
                  <a:pt x="2" y="30"/>
                </a:lnTo>
                <a:cubicBezTo>
                  <a:pt x="17" y="10"/>
                  <a:pt x="45" y="0"/>
                  <a:pt x="72" y="0"/>
                </a:cubicBezTo>
                <a:cubicBezTo>
                  <a:pt x="122" y="0"/>
                  <a:pt x="156" y="33"/>
                  <a:pt x="156" y="84"/>
                </a:cubicBezTo>
                <a:cubicBezTo>
                  <a:pt x="156" y="135"/>
                  <a:pt x="125" y="170"/>
                  <a:pt x="70" y="170"/>
                </a:cubicBezTo>
                <a:cubicBezTo>
                  <a:pt x="47" y="170"/>
                  <a:pt x="20" y="163"/>
                  <a:pt x="0" y="137"/>
                </a:cubicBezTo>
                <a:lnTo>
                  <a:pt x="20" y="120"/>
                </a:lnTo>
                <a:cubicBezTo>
                  <a:pt x="32" y="137"/>
                  <a:pt x="52" y="142"/>
                  <a:pt x="72" y="142"/>
                </a:cubicBezTo>
                <a:cubicBezTo>
                  <a:pt x="102" y="142"/>
                  <a:pt x="122" y="125"/>
                  <a:pt x="125" y="97"/>
                </a:cubicBezTo>
                <a:lnTo>
                  <a:pt x="47" y="97"/>
                </a:lnTo>
                <a:lnTo>
                  <a:pt x="47" y="6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6" name="Freeform 30"/>
          <p:cNvSpPr/>
          <p:nvPr/>
        </p:nvSpPr>
        <p:spPr bwMode="auto">
          <a:xfrm>
            <a:off x="376920" y="442080"/>
            <a:ext cx="52920" cy="60120"/>
          </a:xfrm>
          <a:custGeom>
            <a:avLst/>
            <a:gdLst/>
            <a:ahLst/>
            <a:cxnLst/>
            <a:rect l="0" t="0" r="r" b="b"/>
            <a:pathLst>
              <a:path w="147" h="167" extrusionOk="0">
                <a:moveTo>
                  <a:pt x="0" y="0"/>
                </a:moveTo>
                <a:lnTo>
                  <a:pt x="30" y="0"/>
                </a:lnTo>
                <a:lnTo>
                  <a:pt x="30" y="72"/>
                </a:lnTo>
                <a:lnTo>
                  <a:pt x="103" y="0"/>
                </a:lnTo>
                <a:lnTo>
                  <a:pt x="141" y="0"/>
                </a:lnTo>
                <a:lnTo>
                  <a:pt x="66" y="75"/>
                </a:lnTo>
                <a:lnTo>
                  <a:pt x="146" y="166"/>
                </a:lnTo>
                <a:lnTo>
                  <a:pt x="108" y="166"/>
                </a:lnTo>
                <a:lnTo>
                  <a:pt x="46" y="95"/>
                </a:lnTo>
                <a:lnTo>
                  <a:pt x="30" y="108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7" name="Freeform 31"/>
          <p:cNvSpPr/>
          <p:nvPr/>
        </p:nvSpPr>
        <p:spPr bwMode="auto">
          <a:xfrm>
            <a:off x="432000" y="441360"/>
            <a:ext cx="60840" cy="61560"/>
          </a:xfrm>
          <a:custGeom>
            <a:avLst/>
            <a:gdLst/>
            <a:ahLst/>
            <a:cxnLst/>
            <a:rect l="0" t="0" r="r" b="b"/>
            <a:pathLst>
              <a:path w="169" h="171" extrusionOk="0">
                <a:moveTo>
                  <a:pt x="86" y="142"/>
                </a:moveTo>
                <a:cubicBezTo>
                  <a:pt x="116" y="142"/>
                  <a:pt x="138" y="120"/>
                  <a:pt x="138" y="84"/>
                </a:cubicBezTo>
                <a:cubicBezTo>
                  <a:pt x="138" y="51"/>
                  <a:pt x="113" y="28"/>
                  <a:pt x="86" y="28"/>
                </a:cubicBezTo>
                <a:cubicBezTo>
                  <a:pt x="56" y="28"/>
                  <a:pt x="30" y="51"/>
                  <a:pt x="30" y="84"/>
                </a:cubicBezTo>
                <a:cubicBezTo>
                  <a:pt x="30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8" y="35"/>
                  <a:pt x="168" y="84"/>
                </a:cubicBezTo>
                <a:cubicBezTo>
                  <a:pt x="168" y="135"/>
                  <a:pt x="131" y="170"/>
                  <a:pt x="86" y="170"/>
                </a:cubicBezTo>
                <a:cubicBezTo>
                  <a:pt x="37" y="170"/>
                  <a:pt x="0" y="135"/>
                  <a:pt x="0" y="84"/>
                </a:cubicBezTo>
                <a:cubicBezTo>
                  <a:pt x="0" y="38"/>
                  <a:pt x="37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8" name="Freeform 32"/>
          <p:cNvSpPr/>
          <p:nvPr/>
        </p:nvSpPr>
        <p:spPr bwMode="auto">
          <a:xfrm>
            <a:off x="504720" y="44208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5"/>
                </a:moveTo>
                <a:lnTo>
                  <a:pt x="28" y="95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70"/>
                </a:lnTo>
                <a:lnTo>
                  <a:pt x="116" y="70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9" name="Freeform 33"/>
          <p:cNvSpPr/>
          <p:nvPr/>
        </p:nvSpPr>
        <p:spPr bwMode="auto">
          <a:xfrm>
            <a:off x="56880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6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6" y="28"/>
                </a:cubicBezTo>
                <a:cubicBezTo>
                  <a:pt x="56" y="28"/>
                  <a:pt x="31" y="51"/>
                  <a:pt x="31" y="84"/>
                </a:cubicBezTo>
                <a:cubicBezTo>
                  <a:pt x="31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6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0" name="Freeform 34"/>
          <p:cNvSpPr/>
          <p:nvPr/>
        </p:nvSpPr>
        <p:spPr bwMode="auto">
          <a:xfrm>
            <a:off x="641879" y="44208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5" y="77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2"/>
                </a:lnTo>
                <a:lnTo>
                  <a:pt x="87" y="118"/>
                </a:lnTo>
                <a:lnTo>
                  <a:pt x="80" y="118"/>
                </a:lnTo>
                <a:lnTo>
                  <a:pt x="30" y="52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1" name="Freeform 35"/>
          <p:cNvSpPr/>
          <p:nvPr/>
        </p:nvSpPr>
        <p:spPr bwMode="auto">
          <a:xfrm>
            <a:off x="717480" y="442080"/>
            <a:ext cx="51840" cy="60120"/>
          </a:xfrm>
          <a:custGeom>
            <a:avLst/>
            <a:gdLst/>
            <a:ahLst/>
            <a:cxnLst/>
            <a:rect l="0" t="0" r="r" b="b"/>
            <a:pathLst>
              <a:path w="144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8" y="0"/>
                </a:lnTo>
                <a:lnTo>
                  <a:pt x="143" y="0"/>
                </a:lnTo>
                <a:lnTo>
                  <a:pt x="143" y="166"/>
                </a:lnTo>
                <a:lnTo>
                  <a:pt x="113" y="166"/>
                </a:lnTo>
                <a:lnTo>
                  <a:pt x="113" y="52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2" name="Freeform 36"/>
          <p:cNvSpPr/>
          <p:nvPr/>
        </p:nvSpPr>
        <p:spPr bwMode="auto">
          <a:xfrm>
            <a:off x="782280" y="442080"/>
            <a:ext cx="49320" cy="60120"/>
          </a:xfrm>
          <a:custGeom>
            <a:avLst/>
            <a:gdLst/>
            <a:ahLst/>
            <a:cxnLst/>
            <a:rect l="0" t="0" r="r" b="b"/>
            <a:pathLst>
              <a:path w="137" h="167" extrusionOk="0">
                <a:moveTo>
                  <a:pt x="136" y="166"/>
                </a:moveTo>
                <a:lnTo>
                  <a:pt x="109" y="166"/>
                </a:lnTo>
                <a:lnTo>
                  <a:pt x="109" y="100"/>
                </a:lnTo>
                <a:cubicBezTo>
                  <a:pt x="99" y="105"/>
                  <a:pt x="81" y="110"/>
                  <a:pt x="64" y="110"/>
                </a:cubicBezTo>
                <a:cubicBezTo>
                  <a:pt x="27" y="110"/>
                  <a:pt x="0" y="95"/>
                  <a:pt x="0" y="55"/>
                </a:cubicBezTo>
                <a:lnTo>
                  <a:pt x="0" y="0"/>
                </a:lnTo>
                <a:lnTo>
                  <a:pt x="27" y="0"/>
                </a:lnTo>
                <a:lnTo>
                  <a:pt x="27" y="39"/>
                </a:lnTo>
                <a:cubicBezTo>
                  <a:pt x="27" y="72"/>
                  <a:pt x="40" y="82"/>
                  <a:pt x="69" y="82"/>
                </a:cubicBezTo>
                <a:cubicBezTo>
                  <a:pt x="81" y="82"/>
                  <a:pt x="96" y="80"/>
                  <a:pt x="109" y="72"/>
                </a:cubicBezTo>
                <a:lnTo>
                  <a:pt x="109" y="0"/>
                </a:lnTo>
                <a:lnTo>
                  <a:pt x="136" y="0"/>
                </a:lnTo>
                <a:lnTo>
                  <a:pt x="136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3" name="Freeform 37"/>
          <p:cNvSpPr/>
          <p:nvPr/>
        </p:nvSpPr>
        <p:spPr bwMode="auto">
          <a:xfrm>
            <a:off x="847080" y="442080"/>
            <a:ext cx="45000" cy="60120"/>
          </a:xfrm>
          <a:custGeom>
            <a:avLst/>
            <a:gdLst/>
            <a:ahLst/>
            <a:cxnLst/>
            <a:rect l="0" t="0" r="r" b="b"/>
            <a:pathLst>
              <a:path w="125" h="167" extrusionOk="0">
                <a:moveTo>
                  <a:pt x="0" y="0"/>
                </a:moveTo>
                <a:lnTo>
                  <a:pt x="121" y="0"/>
                </a:lnTo>
                <a:lnTo>
                  <a:pt x="121" y="27"/>
                </a:lnTo>
                <a:lnTo>
                  <a:pt x="29" y="27"/>
                </a:lnTo>
                <a:lnTo>
                  <a:pt x="29" y="70"/>
                </a:lnTo>
                <a:lnTo>
                  <a:pt x="116" y="70"/>
                </a:lnTo>
                <a:lnTo>
                  <a:pt x="116" y="95"/>
                </a:lnTo>
                <a:lnTo>
                  <a:pt x="29" y="95"/>
                </a:lnTo>
                <a:lnTo>
                  <a:pt x="29" y="138"/>
                </a:lnTo>
                <a:lnTo>
                  <a:pt x="124" y="138"/>
                </a:lnTo>
                <a:lnTo>
                  <a:pt x="124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4" name="Freeform 38"/>
          <p:cNvSpPr/>
          <p:nvPr/>
        </p:nvSpPr>
        <p:spPr bwMode="auto">
          <a:xfrm>
            <a:off x="902160" y="44136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40"/>
                </a:moveTo>
                <a:cubicBezTo>
                  <a:pt x="138" y="158"/>
                  <a:pt x="112" y="170"/>
                  <a:pt x="85" y="170"/>
                </a:cubicBezTo>
                <a:cubicBezTo>
                  <a:pt x="32" y="170"/>
                  <a:pt x="0" y="137"/>
                  <a:pt x="0" y="84"/>
                </a:cubicBezTo>
                <a:cubicBezTo>
                  <a:pt x="0" y="38"/>
                  <a:pt x="32" y="0"/>
                  <a:pt x="85" y="0"/>
                </a:cubicBezTo>
                <a:cubicBezTo>
                  <a:pt x="115" y="0"/>
                  <a:pt x="138" y="13"/>
                  <a:pt x="148" y="28"/>
                </a:cubicBezTo>
                <a:lnTo>
                  <a:pt x="131" y="46"/>
                </a:lnTo>
                <a:cubicBezTo>
                  <a:pt x="117" y="33"/>
                  <a:pt x="102" y="28"/>
                  <a:pt x="85" y="28"/>
                </a:cubicBezTo>
                <a:cubicBezTo>
                  <a:pt x="52" y="28"/>
                  <a:pt x="30" y="51"/>
                  <a:pt x="30" y="84"/>
                </a:cubicBezTo>
                <a:cubicBezTo>
                  <a:pt x="30" y="120"/>
                  <a:pt x="52" y="142"/>
                  <a:pt x="87" y="142"/>
                </a:cubicBezTo>
                <a:cubicBezTo>
                  <a:pt x="107" y="142"/>
                  <a:pt x="123" y="135"/>
                  <a:pt x="136" y="120"/>
                </a:cubicBezTo>
                <a:lnTo>
                  <a:pt x="151" y="14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5" name="Freeform 39"/>
          <p:cNvSpPr/>
          <p:nvPr/>
        </p:nvSpPr>
        <p:spPr bwMode="auto">
          <a:xfrm>
            <a:off x="967680" y="442080"/>
            <a:ext cx="53280" cy="60120"/>
          </a:xfrm>
          <a:custGeom>
            <a:avLst/>
            <a:gdLst/>
            <a:ahLst/>
            <a:cxnLst/>
            <a:rect l="0" t="0" r="r" b="b"/>
            <a:pathLst>
              <a:path w="148" h="167" extrusionOk="0">
                <a:moveTo>
                  <a:pt x="0" y="0"/>
                </a:moveTo>
                <a:lnTo>
                  <a:pt x="28" y="0"/>
                </a:lnTo>
                <a:lnTo>
                  <a:pt x="28" y="72"/>
                </a:lnTo>
                <a:lnTo>
                  <a:pt x="103" y="0"/>
                </a:lnTo>
                <a:lnTo>
                  <a:pt x="138" y="0"/>
                </a:lnTo>
                <a:lnTo>
                  <a:pt x="66" y="75"/>
                </a:lnTo>
                <a:lnTo>
                  <a:pt x="147" y="166"/>
                </a:lnTo>
                <a:lnTo>
                  <a:pt x="106" y="166"/>
                </a:lnTo>
                <a:lnTo>
                  <a:pt x="43" y="95"/>
                </a:lnTo>
                <a:lnTo>
                  <a:pt x="28" y="108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6" name="Freeform 40"/>
          <p:cNvSpPr/>
          <p:nvPr/>
        </p:nvSpPr>
        <p:spPr bwMode="auto">
          <a:xfrm>
            <a:off x="102276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4" y="142"/>
                  <a:pt x="139" y="120"/>
                  <a:pt x="139" y="84"/>
                </a:cubicBezTo>
                <a:cubicBezTo>
                  <a:pt x="139" y="51"/>
                  <a:pt x="111" y="28"/>
                  <a:pt x="84" y="28"/>
                </a:cubicBezTo>
                <a:cubicBezTo>
                  <a:pt x="53" y="28"/>
                  <a:pt x="28" y="51"/>
                  <a:pt x="28" y="84"/>
                </a:cubicBezTo>
                <a:cubicBezTo>
                  <a:pt x="28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5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7" name="Freeform 41"/>
          <p:cNvSpPr/>
          <p:nvPr/>
        </p:nvSpPr>
        <p:spPr bwMode="auto">
          <a:xfrm>
            <a:off x="1095840" y="442080"/>
            <a:ext cx="42840" cy="60120"/>
          </a:xfrm>
          <a:custGeom>
            <a:avLst/>
            <a:gdLst/>
            <a:ahLst/>
            <a:cxnLst/>
            <a:rect l="0" t="0" r="r" b="b"/>
            <a:pathLst>
              <a:path w="119" h="167" extrusionOk="0">
                <a:moveTo>
                  <a:pt x="0" y="0"/>
                </a:moveTo>
                <a:lnTo>
                  <a:pt x="118" y="0"/>
                </a:lnTo>
                <a:lnTo>
                  <a:pt x="118" y="27"/>
                </a:lnTo>
                <a:lnTo>
                  <a:pt x="27" y="27"/>
                </a:lnTo>
                <a:lnTo>
                  <a:pt x="27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8" name="Freeform 42"/>
          <p:cNvSpPr/>
          <p:nvPr/>
        </p:nvSpPr>
        <p:spPr bwMode="auto">
          <a:xfrm>
            <a:off x="114264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4" y="28"/>
                </a:cubicBezTo>
                <a:cubicBezTo>
                  <a:pt x="55" y="28"/>
                  <a:pt x="30" y="51"/>
                  <a:pt x="30" y="84"/>
                </a:cubicBezTo>
                <a:cubicBezTo>
                  <a:pt x="30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9" name="Freeform 43"/>
          <p:cNvSpPr/>
          <p:nvPr/>
        </p:nvSpPr>
        <p:spPr bwMode="auto">
          <a:xfrm>
            <a:off x="313920" y="540720"/>
            <a:ext cx="49320" cy="59760"/>
          </a:xfrm>
          <a:custGeom>
            <a:avLst/>
            <a:gdLst/>
            <a:ahLst/>
            <a:cxnLst/>
            <a:rect l="0" t="0" r="r" b="b"/>
            <a:pathLst>
              <a:path w="137" h="166" extrusionOk="0">
                <a:moveTo>
                  <a:pt x="31" y="25"/>
                </a:moveTo>
                <a:lnTo>
                  <a:pt x="31" y="82"/>
                </a:lnTo>
                <a:lnTo>
                  <a:pt x="66" y="82"/>
                </a:lnTo>
                <a:cubicBezTo>
                  <a:pt x="93" y="82"/>
                  <a:pt x="106" y="71"/>
                  <a:pt x="106" y="53"/>
                </a:cubicBezTo>
                <a:cubicBezTo>
                  <a:pt x="106" y="37"/>
                  <a:pt x="96" y="25"/>
                  <a:pt x="68" y="25"/>
                </a:cubicBezTo>
                <a:lnTo>
                  <a:pt x="31" y="25"/>
                </a:lnTo>
                <a:moveTo>
                  <a:pt x="0" y="165"/>
                </a:moveTo>
                <a:lnTo>
                  <a:pt x="0" y="0"/>
                </a:lnTo>
                <a:lnTo>
                  <a:pt x="68" y="0"/>
                </a:lnTo>
                <a:cubicBezTo>
                  <a:pt x="123" y="0"/>
                  <a:pt x="136" y="27"/>
                  <a:pt x="136" y="53"/>
                </a:cubicBezTo>
                <a:cubicBezTo>
                  <a:pt x="136" y="82"/>
                  <a:pt x="118" y="109"/>
                  <a:pt x="68" y="109"/>
                </a:cubicBezTo>
                <a:lnTo>
                  <a:pt x="31" y="109"/>
                </a:lnTo>
                <a:lnTo>
                  <a:pt x="31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0" name="Freeform 44"/>
          <p:cNvSpPr/>
          <p:nvPr/>
        </p:nvSpPr>
        <p:spPr bwMode="auto">
          <a:xfrm>
            <a:off x="364320" y="540720"/>
            <a:ext cx="60120" cy="59760"/>
          </a:xfrm>
          <a:custGeom>
            <a:avLst/>
            <a:gdLst/>
            <a:ahLst/>
            <a:cxnLst/>
            <a:rect l="0" t="0" r="r" b="b"/>
            <a:pathLst>
              <a:path w="167" h="166" extrusionOk="0">
                <a:moveTo>
                  <a:pt x="55" y="104"/>
                </a:moveTo>
                <a:lnTo>
                  <a:pt x="108" y="104"/>
                </a:lnTo>
                <a:lnTo>
                  <a:pt x="81" y="40"/>
                </a:lnTo>
                <a:lnTo>
                  <a:pt x="55" y="104"/>
                </a:lnTo>
                <a:moveTo>
                  <a:pt x="71" y="0"/>
                </a:moveTo>
                <a:lnTo>
                  <a:pt x="93" y="0"/>
                </a:lnTo>
                <a:lnTo>
                  <a:pt x="166" y="165"/>
                </a:lnTo>
                <a:lnTo>
                  <a:pt x="136" y="165"/>
                </a:lnTo>
                <a:lnTo>
                  <a:pt x="118" y="130"/>
                </a:lnTo>
                <a:lnTo>
                  <a:pt x="45" y="130"/>
                </a:lnTo>
                <a:lnTo>
                  <a:pt x="27" y="165"/>
                </a:lnTo>
                <a:lnTo>
                  <a:pt x="0" y="165"/>
                </a:lnTo>
                <a:lnTo>
                  <a:pt x="71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1" name="Freeform 45"/>
          <p:cNvSpPr/>
          <p:nvPr/>
        </p:nvSpPr>
        <p:spPr bwMode="auto">
          <a:xfrm>
            <a:off x="428040" y="539640"/>
            <a:ext cx="51840" cy="61560"/>
          </a:xfrm>
          <a:custGeom>
            <a:avLst/>
            <a:gdLst/>
            <a:ahLst/>
            <a:cxnLst/>
            <a:rect l="0" t="0" r="r" b="b"/>
            <a:pathLst>
              <a:path w="144" h="171" extrusionOk="0">
                <a:moveTo>
                  <a:pt x="0" y="135"/>
                </a:moveTo>
                <a:lnTo>
                  <a:pt x="24" y="120"/>
                </a:lnTo>
                <a:cubicBezTo>
                  <a:pt x="34" y="135"/>
                  <a:pt x="52" y="143"/>
                  <a:pt x="77" y="143"/>
                </a:cubicBezTo>
                <a:cubicBezTo>
                  <a:pt x="99" y="143"/>
                  <a:pt x="114" y="133"/>
                  <a:pt x="114" y="117"/>
                </a:cubicBezTo>
                <a:cubicBezTo>
                  <a:pt x="114" y="104"/>
                  <a:pt x="99" y="96"/>
                  <a:pt x="77" y="96"/>
                </a:cubicBezTo>
                <a:lnTo>
                  <a:pt x="49" y="96"/>
                </a:lnTo>
                <a:lnTo>
                  <a:pt x="49" y="68"/>
                </a:lnTo>
                <a:lnTo>
                  <a:pt x="74" y="68"/>
                </a:lnTo>
                <a:cubicBezTo>
                  <a:pt x="94" y="68"/>
                  <a:pt x="109" y="61"/>
                  <a:pt x="109" y="48"/>
                </a:cubicBezTo>
                <a:cubicBezTo>
                  <a:pt x="109" y="30"/>
                  <a:pt x="92" y="25"/>
                  <a:pt x="72" y="25"/>
                </a:cubicBezTo>
                <a:cubicBezTo>
                  <a:pt x="52" y="25"/>
                  <a:pt x="39" y="35"/>
                  <a:pt x="29" y="48"/>
                </a:cubicBezTo>
                <a:lnTo>
                  <a:pt x="7" y="33"/>
                </a:lnTo>
                <a:cubicBezTo>
                  <a:pt x="19" y="13"/>
                  <a:pt x="42" y="0"/>
                  <a:pt x="77" y="0"/>
                </a:cubicBezTo>
                <a:cubicBezTo>
                  <a:pt x="109" y="0"/>
                  <a:pt x="137" y="15"/>
                  <a:pt x="137" y="46"/>
                </a:cubicBezTo>
                <a:cubicBezTo>
                  <a:pt x="137" y="61"/>
                  <a:pt x="129" y="73"/>
                  <a:pt x="114" y="81"/>
                </a:cubicBezTo>
                <a:cubicBezTo>
                  <a:pt x="134" y="86"/>
                  <a:pt x="143" y="101"/>
                  <a:pt x="143" y="117"/>
                </a:cubicBezTo>
                <a:cubicBezTo>
                  <a:pt x="143" y="150"/>
                  <a:pt x="114" y="170"/>
                  <a:pt x="77" y="170"/>
                </a:cubicBezTo>
                <a:cubicBezTo>
                  <a:pt x="44" y="170"/>
                  <a:pt x="17" y="158"/>
                  <a:pt x="0" y="135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2" name="Freeform 46"/>
          <p:cNvSpPr/>
          <p:nvPr/>
        </p:nvSpPr>
        <p:spPr bwMode="auto">
          <a:xfrm>
            <a:off x="492120" y="540720"/>
            <a:ext cx="48600" cy="59760"/>
          </a:xfrm>
          <a:custGeom>
            <a:avLst/>
            <a:gdLst/>
            <a:ahLst/>
            <a:cxnLst/>
            <a:rect l="0" t="0" r="r" b="b"/>
            <a:pathLst>
              <a:path w="135" h="166" extrusionOk="0">
                <a:moveTo>
                  <a:pt x="29" y="94"/>
                </a:moveTo>
                <a:lnTo>
                  <a:pt x="29" y="137"/>
                </a:lnTo>
                <a:lnTo>
                  <a:pt x="66" y="137"/>
                </a:lnTo>
                <a:cubicBezTo>
                  <a:pt x="94" y="137"/>
                  <a:pt x="104" y="132"/>
                  <a:pt x="104" y="114"/>
                </a:cubicBezTo>
                <a:cubicBezTo>
                  <a:pt x="104" y="102"/>
                  <a:pt x="94" y="94"/>
                  <a:pt x="69" y="94"/>
                </a:cubicBezTo>
                <a:lnTo>
                  <a:pt x="29" y="94"/>
                </a:lnTo>
                <a:moveTo>
                  <a:pt x="29" y="25"/>
                </a:moveTo>
                <a:lnTo>
                  <a:pt x="29" y="69"/>
                </a:lnTo>
                <a:lnTo>
                  <a:pt x="69" y="69"/>
                </a:lnTo>
                <a:cubicBezTo>
                  <a:pt x="89" y="69"/>
                  <a:pt x="99" y="61"/>
                  <a:pt x="99" y="48"/>
                </a:cubicBezTo>
                <a:cubicBezTo>
                  <a:pt x="99" y="32"/>
                  <a:pt x="91" y="25"/>
                  <a:pt x="66" y="25"/>
                </a:cubicBezTo>
                <a:lnTo>
                  <a:pt x="29" y="25"/>
                </a:lnTo>
                <a:moveTo>
                  <a:pt x="0" y="0"/>
                </a:moveTo>
                <a:lnTo>
                  <a:pt x="71" y="0"/>
                </a:lnTo>
                <a:cubicBezTo>
                  <a:pt x="114" y="0"/>
                  <a:pt x="129" y="17"/>
                  <a:pt x="129" y="40"/>
                </a:cubicBezTo>
                <a:cubicBezTo>
                  <a:pt x="129" y="59"/>
                  <a:pt x="119" y="71"/>
                  <a:pt x="109" y="79"/>
                </a:cubicBezTo>
                <a:cubicBezTo>
                  <a:pt x="124" y="84"/>
                  <a:pt x="134" y="97"/>
                  <a:pt x="134" y="117"/>
                </a:cubicBezTo>
                <a:cubicBezTo>
                  <a:pt x="134" y="152"/>
                  <a:pt x="106" y="165"/>
                  <a:pt x="69" y="165"/>
                </a:cubicBezTo>
                <a:lnTo>
                  <a:pt x="0" y="16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3" name="Freeform 47"/>
          <p:cNvSpPr/>
          <p:nvPr/>
        </p:nvSpPr>
        <p:spPr bwMode="auto">
          <a:xfrm>
            <a:off x="553320" y="540720"/>
            <a:ext cx="51120" cy="59760"/>
          </a:xfrm>
          <a:custGeom>
            <a:avLst/>
            <a:gdLst/>
            <a:ahLst/>
            <a:cxnLst/>
            <a:rect l="0" t="0" r="r" b="b"/>
            <a:pathLst>
              <a:path w="142" h="166" extrusionOk="0">
                <a:moveTo>
                  <a:pt x="0" y="165"/>
                </a:moveTo>
                <a:lnTo>
                  <a:pt x="0" y="0"/>
                </a:lnTo>
                <a:lnTo>
                  <a:pt x="28" y="0"/>
                </a:lnTo>
                <a:lnTo>
                  <a:pt x="28" y="114"/>
                </a:lnTo>
                <a:lnTo>
                  <a:pt x="119" y="0"/>
                </a:lnTo>
                <a:lnTo>
                  <a:pt x="141" y="0"/>
                </a:lnTo>
                <a:lnTo>
                  <a:pt x="141" y="165"/>
                </a:lnTo>
                <a:lnTo>
                  <a:pt x="114" y="165"/>
                </a:lnTo>
                <a:lnTo>
                  <a:pt x="114" y="50"/>
                </a:lnTo>
                <a:lnTo>
                  <a:pt x="23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4" name="Freeform 48"/>
          <p:cNvSpPr/>
          <p:nvPr/>
        </p:nvSpPr>
        <p:spPr bwMode="auto">
          <a:xfrm>
            <a:off x="614879" y="540720"/>
            <a:ext cx="50040" cy="59760"/>
          </a:xfrm>
          <a:custGeom>
            <a:avLst/>
            <a:gdLst/>
            <a:ahLst/>
            <a:cxnLst/>
            <a:rect l="0" t="0" r="r" b="b"/>
            <a:pathLst>
              <a:path w="139" h="166" extrusionOk="0">
                <a:moveTo>
                  <a:pt x="0" y="0"/>
                </a:moveTo>
                <a:lnTo>
                  <a:pt x="138" y="0"/>
                </a:lnTo>
                <a:lnTo>
                  <a:pt x="138" y="25"/>
                </a:lnTo>
                <a:lnTo>
                  <a:pt x="83" y="25"/>
                </a:lnTo>
                <a:lnTo>
                  <a:pt x="83" y="165"/>
                </a:lnTo>
                <a:lnTo>
                  <a:pt x="56" y="165"/>
                </a:lnTo>
                <a:lnTo>
                  <a:pt x="56" y="25"/>
                </a:lnTo>
                <a:lnTo>
                  <a:pt x="0" y="2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5" name="Freeform 49"/>
          <p:cNvSpPr/>
          <p:nvPr/>
        </p:nvSpPr>
        <p:spPr bwMode="auto">
          <a:xfrm>
            <a:off x="674280" y="540720"/>
            <a:ext cx="51840" cy="59760"/>
          </a:xfrm>
          <a:custGeom>
            <a:avLst/>
            <a:gdLst/>
            <a:ahLst/>
            <a:cxnLst/>
            <a:rect l="0" t="0" r="r" b="b"/>
            <a:pathLst>
              <a:path w="144" h="166" extrusionOk="0">
                <a:moveTo>
                  <a:pt x="0" y="165"/>
                </a:moveTo>
                <a:lnTo>
                  <a:pt x="0" y="0"/>
                </a:lnTo>
                <a:lnTo>
                  <a:pt x="27" y="0"/>
                </a:lnTo>
                <a:lnTo>
                  <a:pt x="27" y="114"/>
                </a:lnTo>
                <a:lnTo>
                  <a:pt x="118" y="0"/>
                </a:lnTo>
                <a:lnTo>
                  <a:pt x="143" y="0"/>
                </a:lnTo>
                <a:lnTo>
                  <a:pt x="143" y="165"/>
                </a:lnTo>
                <a:lnTo>
                  <a:pt x="113" y="165"/>
                </a:lnTo>
                <a:lnTo>
                  <a:pt x="113" y="50"/>
                </a:lnTo>
                <a:lnTo>
                  <a:pt x="22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6" name="Freeform 50"/>
          <p:cNvSpPr/>
          <p:nvPr/>
        </p:nvSpPr>
        <p:spPr bwMode="auto">
          <a:xfrm>
            <a:off x="735480" y="540720"/>
            <a:ext cx="52920" cy="59760"/>
          </a:xfrm>
          <a:custGeom>
            <a:avLst/>
            <a:gdLst/>
            <a:ahLst/>
            <a:cxnLst/>
            <a:rect l="0" t="0" r="r" b="b"/>
            <a:pathLst>
              <a:path w="147" h="166" extrusionOk="0">
                <a:moveTo>
                  <a:pt x="118" y="79"/>
                </a:moveTo>
                <a:lnTo>
                  <a:pt x="118" y="25"/>
                </a:lnTo>
                <a:lnTo>
                  <a:pt x="76" y="25"/>
                </a:lnTo>
                <a:cubicBezTo>
                  <a:pt x="50" y="25"/>
                  <a:pt x="42" y="37"/>
                  <a:pt x="42" y="53"/>
                </a:cubicBezTo>
                <a:cubicBezTo>
                  <a:pt x="42" y="69"/>
                  <a:pt x="52" y="79"/>
                  <a:pt x="73" y="79"/>
                </a:cubicBezTo>
                <a:lnTo>
                  <a:pt x="118" y="79"/>
                </a:lnTo>
                <a:moveTo>
                  <a:pt x="118" y="107"/>
                </a:moveTo>
                <a:lnTo>
                  <a:pt x="81" y="107"/>
                </a:lnTo>
                <a:lnTo>
                  <a:pt x="35" y="165"/>
                </a:lnTo>
                <a:lnTo>
                  <a:pt x="0" y="165"/>
                </a:lnTo>
                <a:lnTo>
                  <a:pt x="50" y="102"/>
                </a:lnTo>
                <a:cubicBezTo>
                  <a:pt x="27" y="97"/>
                  <a:pt x="12" y="79"/>
                  <a:pt x="12" y="53"/>
                </a:cubicBezTo>
                <a:cubicBezTo>
                  <a:pt x="12" y="22"/>
                  <a:pt x="32" y="0"/>
                  <a:pt x="78" y="0"/>
                </a:cubicBezTo>
                <a:lnTo>
                  <a:pt x="146" y="0"/>
                </a:lnTo>
                <a:lnTo>
                  <a:pt x="146" y="165"/>
                </a:lnTo>
                <a:lnTo>
                  <a:pt x="118" y="165"/>
                </a:lnTo>
                <a:lnTo>
                  <a:pt x="118" y="10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7" name="Freeform 51"/>
          <p:cNvSpPr/>
          <p:nvPr/>
        </p:nvSpPr>
        <p:spPr bwMode="auto">
          <a:xfrm>
            <a:off x="8991360" y="316800"/>
            <a:ext cx="153360" cy="429120"/>
          </a:xfrm>
          <a:custGeom>
            <a:avLst/>
            <a:gdLst/>
            <a:ahLst/>
            <a:cxnLst/>
            <a:rect l="0" t="0" r="r" b="b"/>
            <a:pathLst>
              <a:path w="426" h="1192" extrusionOk="0">
                <a:moveTo>
                  <a:pt x="0" y="1191"/>
                </a:moveTo>
                <a:lnTo>
                  <a:pt x="425" y="1191"/>
                </a:lnTo>
                <a:lnTo>
                  <a:pt x="425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878" name="Freeform 52"/>
          <p:cNvSpPr/>
          <p:nvPr/>
        </p:nvSpPr>
        <p:spPr bwMode="auto">
          <a:xfrm>
            <a:off x="1839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79" name="Freeform 53"/>
          <p:cNvSpPr/>
          <p:nvPr/>
        </p:nvSpPr>
        <p:spPr bwMode="auto">
          <a:xfrm>
            <a:off x="2039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80" name="Freeform 54"/>
          <p:cNvSpPr/>
          <p:nvPr/>
        </p:nvSpPr>
        <p:spPr bwMode="auto">
          <a:xfrm>
            <a:off x="2064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1" name="Freeform 55"/>
          <p:cNvSpPr/>
          <p:nvPr/>
        </p:nvSpPr>
        <p:spPr bwMode="auto">
          <a:xfrm>
            <a:off x="2089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2" name="Freeform 56"/>
          <p:cNvSpPr/>
          <p:nvPr/>
        </p:nvSpPr>
        <p:spPr bwMode="auto">
          <a:xfrm>
            <a:off x="2139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3" name="Freeform 57"/>
          <p:cNvSpPr/>
          <p:nvPr/>
        </p:nvSpPr>
        <p:spPr bwMode="auto">
          <a:xfrm>
            <a:off x="2189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4" name="Freeform 58"/>
          <p:cNvSpPr/>
          <p:nvPr/>
        </p:nvSpPr>
        <p:spPr bwMode="auto">
          <a:xfrm>
            <a:off x="2214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5" name="Freeform 59"/>
          <p:cNvSpPr/>
          <p:nvPr/>
        </p:nvSpPr>
        <p:spPr bwMode="auto">
          <a:xfrm>
            <a:off x="2239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6" name="Freeform 60"/>
          <p:cNvSpPr/>
          <p:nvPr/>
        </p:nvSpPr>
        <p:spPr bwMode="auto">
          <a:xfrm>
            <a:off x="2264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7" name="Freeform 61"/>
          <p:cNvSpPr/>
          <p:nvPr/>
        </p:nvSpPr>
        <p:spPr bwMode="auto">
          <a:xfrm>
            <a:off x="2289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8" name="Freeform 62"/>
          <p:cNvSpPr/>
          <p:nvPr/>
        </p:nvSpPr>
        <p:spPr bwMode="auto">
          <a:xfrm>
            <a:off x="23396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9" name="Freeform 63"/>
          <p:cNvSpPr/>
          <p:nvPr/>
        </p:nvSpPr>
        <p:spPr bwMode="auto">
          <a:xfrm>
            <a:off x="2439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90" name="Freeform 64"/>
          <p:cNvSpPr/>
          <p:nvPr/>
        </p:nvSpPr>
        <p:spPr bwMode="auto">
          <a:xfrm>
            <a:off x="2489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1" name="Freeform 65"/>
          <p:cNvSpPr/>
          <p:nvPr/>
        </p:nvSpPr>
        <p:spPr bwMode="auto">
          <a:xfrm>
            <a:off x="25398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2" name="Freeform 66"/>
          <p:cNvSpPr/>
          <p:nvPr/>
        </p:nvSpPr>
        <p:spPr bwMode="auto">
          <a:xfrm>
            <a:off x="26398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893" name="Freeform 67"/>
          <p:cNvSpPr/>
          <p:nvPr/>
        </p:nvSpPr>
        <p:spPr bwMode="auto">
          <a:xfrm>
            <a:off x="27399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894" name="Freeform 68"/>
          <p:cNvSpPr/>
          <p:nvPr/>
        </p:nvSpPr>
        <p:spPr bwMode="auto">
          <a:xfrm>
            <a:off x="2790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5" name="Freeform 69"/>
          <p:cNvSpPr/>
          <p:nvPr/>
        </p:nvSpPr>
        <p:spPr bwMode="auto">
          <a:xfrm>
            <a:off x="28400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6" name="Freeform 70"/>
          <p:cNvSpPr/>
          <p:nvPr/>
        </p:nvSpPr>
        <p:spPr bwMode="auto">
          <a:xfrm>
            <a:off x="2940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6"/>
          </a:solidFill>
          <a:ln>
            <a:noFill/>
          </a:ln>
        </p:spPr>
      </p:sp>
      <p:sp>
        <p:nvSpPr>
          <p:cNvPr id="897" name="Freeform 71"/>
          <p:cNvSpPr/>
          <p:nvPr/>
        </p:nvSpPr>
        <p:spPr bwMode="auto">
          <a:xfrm>
            <a:off x="3040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98" name="Freeform 72"/>
          <p:cNvSpPr/>
          <p:nvPr/>
        </p:nvSpPr>
        <p:spPr bwMode="auto">
          <a:xfrm>
            <a:off x="3065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899" name="Freeform 73"/>
          <p:cNvSpPr/>
          <p:nvPr/>
        </p:nvSpPr>
        <p:spPr bwMode="auto">
          <a:xfrm>
            <a:off x="30902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900" name="Freeform 74"/>
          <p:cNvSpPr/>
          <p:nvPr/>
        </p:nvSpPr>
        <p:spPr bwMode="auto">
          <a:xfrm>
            <a:off x="31402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1" name="Freeform 75"/>
          <p:cNvSpPr/>
          <p:nvPr/>
        </p:nvSpPr>
        <p:spPr bwMode="auto">
          <a:xfrm>
            <a:off x="3240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2" name="Freeform 76"/>
          <p:cNvSpPr/>
          <p:nvPr/>
        </p:nvSpPr>
        <p:spPr bwMode="auto">
          <a:xfrm>
            <a:off x="3265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5"/>
          </a:solidFill>
          <a:ln>
            <a:noFill/>
          </a:ln>
        </p:spPr>
      </p:sp>
      <p:sp>
        <p:nvSpPr>
          <p:cNvPr id="903" name="Freeform 77"/>
          <p:cNvSpPr/>
          <p:nvPr/>
        </p:nvSpPr>
        <p:spPr bwMode="auto">
          <a:xfrm>
            <a:off x="3290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4" name="Freeform 78"/>
          <p:cNvSpPr/>
          <p:nvPr/>
        </p:nvSpPr>
        <p:spPr bwMode="auto">
          <a:xfrm>
            <a:off x="3315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5" name="Freeform 79"/>
          <p:cNvSpPr/>
          <p:nvPr/>
        </p:nvSpPr>
        <p:spPr bwMode="auto">
          <a:xfrm>
            <a:off x="3340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6" name="Freeform 80"/>
          <p:cNvSpPr/>
          <p:nvPr/>
        </p:nvSpPr>
        <p:spPr bwMode="auto">
          <a:xfrm>
            <a:off x="3365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7" name="Freeform 81"/>
          <p:cNvSpPr/>
          <p:nvPr/>
        </p:nvSpPr>
        <p:spPr bwMode="auto">
          <a:xfrm>
            <a:off x="3390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8" name="Freeform 82"/>
          <p:cNvSpPr/>
          <p:nvPr/>
        </p:nvSpPr>
        <p:spPr bwMode="auto">
          <a:xfrm>
            <a:off x="3440519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9" name="Freeform 83"/>
          <p:cNvSpPr/>
          <p:nvPr/>
        </p:nvSpPr>
        <p:spPr bwMode="auto">
          <a:xfrm>
            <a:off x="3465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0" name="Freeform 84"/>
          <p:cNvSpPr/>
          <p:nvPr/>
        </p:nvSpPr>
        <p:spPr bwMode="auto">
          <a:xfrm>
            <a:off x="34905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1" name="Freeform 85"/>
          <p:cNvSpPr/>
          <p:nvPr/>
        </p:nvSpPr>
        <p:spPr bwMode="auto">
          <a:xfrm>
            <a:off x="35406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3C3"/>
          </a:solidFill>
          <a:ln>
            <a:noFill/>
          </a:ln>
        </p:spPr>
      </p:sp>
      <p:sp>
        <p:nvSpPr>
          <p:cNvPr id="912" name="Freeform 86"/>
          <p:cNvSpPr/>
          <p:nvPr/>
        </p:nvSpPr>
        <p:spPr bwMode="auto">
          <a:xfrm>
            <a:off x="3640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3" name="Freeform 87"/>
          <p:cNvSpPr/>
          <p:nvPr/>
        </p:nvSpPr>
        <p:spPr bwMode="auto">
          <a:xfrm>
            <a:off x="3690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4" name="Freeform 88"/>
          <p:cNvSpPr/>
          <p:nvPr/>
        </p:nvSpPr>
        <p:spPr bwMode="auto">
          <a:xfrm>
            <a:off x="3715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3"/>
          </a:solidFill>
          <a:ln>
            <a:noFill/>
          </a:ln>
        </p:spPr>
      </p:sp>
      <p:sp>
        <p:nvSpPr>
          <p:cNvPr id="915" name="Freeform 89"/>
          <p:cNvSpPr/>
          <p:nvPr/>
        </p:nvSpPr>
        <p:spPr bwMode="auto">
          <a:xfrm>
            <a:off x="3740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2"/>
          </a:solidFill>
          <a:ln>
            <a:noFill/>
          </a:ln>
        </p:spPr>
      </p:sp>
      <p:sp>
        <p:nvSpPr>
          <p:cNvPr id="916" name="Freeform 90"/>
          <p:cNvSpPr/>
          <p:nvPr/>
        </p:nvSpPr>
        <p:spPr bwMode="auto">
          <a:xfrm>
            <a:off x="3790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7" name="Freeform 91"/>
          <p:cNvSpPr/>
          <p:nvPr/>
        </p:nvSpPr>
        <p:spPr bwMode="auto">
          <a:xfrm>
            <a:off x="3840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8" name="Freeform 92"/>
          <p:cNvSpPr/>
          <p:nvPr/>
        </p:nvSpPr>
        <p:spPr bwMode="auto">
          <a:xfrm>
            <a:off x="38660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2"/>
          </a:solidFill>
          <a:ln>
            <a:noFill/>
          </a:ln>
        </p:spPr>
      </p:sp>
      <p:sp>
        <p:nvSpPr>
          <p:cNvPr id="919" name="Freeform 93"/>
          <p:cNvSpPr/>
          <p:nvPr/>
        </p:nvSpPr>
        <p:spPr bwMode="auto">
          <a:xfrm>
            <a:off x="38908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0" name="Freeform 94"/>
          <p:cNvSpPr/>
          <p:nvPr/>
        </p:nvSpPr>
        <p:spPr bwMode="auto">
          <a:xfrm>
            <a:off x="39160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1" name="Freeform 95"/>
          <p:cNvSpPr/>
          <p:nvPr/>
        </p:nvSpPr>
        <p:spPr bwMode="auto">
          <a:xfrm>
            <a:off x="39409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2" name="Freeform 96"/>
          <p:cNvSpPr/>
          <p:nvPr/>
        </p:nvSpPr>
        <p:spPr bwMode="auto">
          <a:xfrm>
            <a:off x="39909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3" name="Freeform 97"/>
          <p:cNvSpPr/>
          <p:nvPr/>
        </p:nvSpPr>
        <p:spPr bwMode="auto">
          <a:xfrm>
            <a:off x="40161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</p:sp>
      <p:sp>
        <p:nvSpPr>
          <p:cNvPr id="924" name="Freeform 98"/>
          <p:cNvSpPr/>
          <p:nvPr/>
        </p:nvSpPr>
        <p:spPr bwMode="auto">
          <a:xfrm>
            <a:off x="40410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0"/>
          </a:solidFill>
          <a:ln>
            <a:noFill/>
          </a:ln>
        </p:spPr>
      </p:sp>
      <p:sp>
        <p:nvSpPr>
          <p:cNvPr id="925" name="Freeform 99"/>
          <p:cNvSpPr/>
          <p:nvPr/>
        </p:nvSpPr>
        <p:spPr bwMode="auto">
          <a:xfrm>
            <a:off x="40662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6" name="Freeform 100"/>
          <p:cNvSpPr/>
          <p:nvPr/>
        </p:nvSpPr>
        <p:spPr bwMode="auto">
          <a:xfrm>
            <a:off x="40910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7" name="Freeform 101"/>
          <p:cNvSpPr/>
          <p:nvPr/>
        </p:nvSpPr>
        <p:spPr bwMode="auto">
          <a:xfrm>
            <a:off x="41410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8" name="Freeform 102"/>
          <p:cNvSpPr/>
          <p:nvPr/>
        </p:nvSpPr>
        <p:spPr bwMode="auto">
          <a:xfrm>
            <a:off x="41662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29" name="Freeform 103"/>
          <p:cNvSpPr/>
          <p:nvPr/>
        </p:nvSpPr>
        <p:spPr bwMode="auto">
          <a:xfrm>
            <a:off x="4191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30" name="Freeform 104"/>
          <p:cNvSpPr/>
          <p:nvPr/>
        </p:nvSpPr>
        <p:spPr bwMode="auto">
          <a:xfrm>
            <a:off x="4216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C0"/>
          </a:solidFill>
          <a:ln>
            <a:noFill/>
          </a:ln>
        </p:spPr>
      </p:sp>
      <p:sp>
        <p:nvSpPr>
          <p:cNvPr id="931" name="Freeform 105"/>
          <p:cNvSpPr/>
          <p:nvPr/>
        </p:nvSpPr>
        <p:spPr bwMode="auto">
          <a:xfrm>
            <a:off x="42411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BF"/>
          </a:solidFill>
          <a:ln>
            <a:noFill/>
          </a:ln>
        </p:spPr>
      </p:sp>
      <p:sp>
        <p:nvSpPr>
          <p:cNvPr id="932" name="Freeform 106"/>
          <p:cNvSpPr/>
          <p:nvPr/>
        </p:nvSpPr>
        <p:spPr bwMode="auto">
          <a:xfrm>
            <a:off x="42912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DBF"/>
          </a:solidFill>
          <a:ln>
            <a:noFill/>
          </a:ln>
        </p:spPr>
      </p:sp>
      <p:sp>
        <p:nvSpPr>
          <p:cNvPr id="933" name="Freeform 107"/>
          <p:cNvSpPr/>
          <p:nvPr/>
        </p:nvSpPr>
        <p:spPr bwMode="auto">
          <a:xfrm>
            <a:off x="4341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4" name="Freeform 108"/>
          <p:cNvSpPr/>
          <p:nvPr/>
        </p:nvSpPr>
        <p:spPr bwMode="auto">
          <a:xfrm>
            <a:off x="4366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5" name="Freeform 109"/>
          <p:cNvSpPr/>
          <p:nvPr/>
        </p:nvSpPr>
        <p:spPr bwMode="auto">
          <a:xfrm>
            <a:off x="4391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6" name="Freeform 110"/>
          <p:cNvSpPr/>
          <p:nvPr/>
        </p:nvSpPr>
        <p:spPr bwMode="auto">
          <a:xfrm>
            <a:off x="44164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7" name="Freeform 111"/>
          <p:cNvSpPr/>
          <p:nvPr/>
        </p:nvSpPr>
        <p:spPr bwMode="auto">
          <a:xfrm>
            <a:off x="4441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8" name="Freeform 112"/>
          <p:cNvSpPr/>
          <p:nvPr/>
        </p:nvSpPr>
        <p:spPr bwMode="auto">
          <a:xfrm>
            <a:off x="4491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39" name="Freeform 113"/>
          <p:cNvSpPr/>
          <p:nvPr/>
        </p:nvSpPr>
        <p:spPr bwMode="auto">
          <a:xfrm>
            <a:off x="4541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40" name="Freeform 114"/>
          <p:cNvSpPr/>
          <p:nvPr/>
        </p:nvSpPr>
        <p:spPr bwMode="auto">
          <a:xfrm>
            <a:off x="4566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1" name="Freeform 115"/>
          <p:cNvSpPr/>
          <p:nvPr/>
        </p:nvSpPr>
        <p:spPr bwMode="auto">
          <a:xfrm>
            <a:off x="4591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2" name="Freeform 116"/>
          <p:cNvSpPr/>
          <p:nvPr/>
        </p:nvSpPr>
        <p:spPr bwMode="auto">
          <a:xfrm>
            <a:off x="4616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D"/>
          </a:solidFill>
          <a:ln>
            <a:noFill/>
          </a:ln>
        </p:spPr>
      </p:sp>
      <p:sp>
        <p:nvSpPr>
          <p:cNvPr id="943" name="Freeform 117"/>
          <p:cNvSpPr/>
          <p:nvPr/>
        </p:nvSpPr>
        <p:spPr bwMode="auto">
          <a:xfrm>
            <a:off x="4641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C"/>
          </a:solidFill>
          <a:ln>
            <a:noFill/>
          </a:ln>
        </p:spPr>
      </p:sp>
      <p:sp>
        <p:nvSpPr>
          <p:cNvPr id="944" name="Freeform 118"/>
          <p:cNvSpPr/>
          <p:nvPr/>
        </p:nvSpPr>
        <p:spPr bwMode="auto">
          <a:xfrm>
            <a:off x="4691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3BC"/>
          </a:solidFill>
          <a:ln>
            <a:noFill/>
          </a:ln>
        </p:spPr>
      </p:sp>
      <p:sp>
        <p:nvSpPr>
          <p:cNvPr id="945" name="Freeform 119"/>
          <p:cNvSpPr/>
          <p:nvPr/>
        </p:nvSpPr>
        <p:spPr bwMode="auto">
          <a:xfrm>
            <a:off x="4741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6" name="Freeform 120"/>
          <p:cNvSpPr/>
          <p:nvPr/>
        </p:nvSpPr>
        <p:spPr bwMode="auto">
          <a:xfrm>
            <a:off x="4766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7" name="Freeform 121"/>
          <p:cNvSpPr/>
          <p:nvPr/>
        </p:nvSpPr>
        <p:spPr bwMode="auto">
          <a:xfrm>
            <a:off x="47916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8" name="Freeform 122"/>
          <p:cNvSpPr/>
          <p:nvPr/>
        </p:nvSpPr>
        <p:spPr bwMode="auto">
          <a:xfrm>
            <a:off x="4816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49" name="Freeform 123"/>
          <p:cNvSpPr/>
          <p:nvPr/>
        </p:nvSpPr>
        <p:spPr bwMode="auto">
          <a:xfrm>
            <a:off x="4841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50" name="Freeform 124"/>
          <p:cNvSpPr/>
          <p:nvPr/>
        </p:nvSpPr>
        <p:spPr bwMode="auto">
          <a:xfrm>
            <a:off x="4891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6BA"/>
          </a:solidFill>
          <a:ln>
            <a:noFill/>
          </a:ln>
        </p:spPr>
      </p:sp>
      <p:sp>
        <p:nvSpPr>
          <p:cNvPr id="951" name="Freeform 125"/>
          <p:cNvSpPr/>
          <p:nvPr/>
        </p:nvSpPr>
        <p:spPr bwMode="auto">
          <a:xfrm>
            <a:off x="4941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A"/>
          </a:solidFill>
          <a:ln>
            <a:noFill/>
          </a:ln>
        </p:spPr>
      </p:sp>
      <p:sp>
        <p:nvSpPr>
          <p:cNvPr id="952" name="Freeform 126"/>
          <p:cNvSpPr/>
          <p:nvPr/>
        </p:nvSpPr>
        <p:spPr bwMode="auto">
          <a:xfrm>
            <a:off x="4991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9"/>
          </a:solidFill>
          <a:ln>
            <a:noFill/>
          </a:ln>
        </p:spPr>
      </p:sp>
      <p:sp>
        <p:nvSpPr>
          <p:cNvPr id="953" name="Freeform 127"/>
          <p:cNvSpPr/>
          <p:nvPr/>
        </p:nvSpPr>
        <p:spPr bwMode="auto">
          <a:xfrm>
            <a:off x="5016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4" name="Freeform 128"/>
          <p:cNvSpPr/>
          <p:nvPr/>
        </p:nvSpPr>
        <p:spPr bwMode="auto">
          <a:xfrm>
            <a:off x="5041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5" name="Freeform 129"/>
          <p:cNvSpPr/>
          <p:nvPr/>
        </p:nvSpPr>
        <p:spPr bwMode="auto">
          <a:xfrm>
            <a:off x="50918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9B9"/>
          </a:solidFill>
          <a:ln>
            <a:noFill/>
          </a:ln>
        </p:spPr>
      </p:sp>
      <p:sp>
        <p:nvSpPr>
          <p:cNvPr id="956" name="Freeform 130"/>
          <p:cNvSpPr/>
          <p:nvPr/>
        </p:nvSpPr>
        <p:spPr bwMode="auto">
          <a:xfrm>
            <a:off x="5141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7" name="Freeform 131"/>
          <p:cNvSpPr/>
          <p:nvPr/>
        </p:nvSpPr>
        <p:spPr bwMode="auto">
          <a:xfrm>
            <a:off x="51919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8" name="Freeform 132"/>
          <p:cNvSpPr/>
          <p:nvPr/>
        </p:nvSpPr>
        <p:spPr bwMode="auto">
          <a:xfrm>
            <a:off x="5217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8"/>
          </a:solidFill>
          <a:ln>
            <a:noFill/>
          </a:ln>
        </p:spPr>
      </p:sp>
      <p:sp>
        <p:nvSpPr>
          <p:cNvPr id="959" name="Freeform 133"/>
          <p:cNvSpPr/>
          <p:nvPr/>
        </p:nvSpPr>
        <p:spPr bwMode="auto">
          <a:xfrm>
            <a:off x="5242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7"/>
          </a:solidFill>
          <a:ln>
            <a:noFill/>
          </a:ln>
        </p:spPr>
      </p:sp>
      <p:sp>
        <p:nvSpPr>
          <p:cNvPr id="960" name="Freeform 134"/>
          <p:cNvSpPr/>
          <p:nvPr/>
        </p:nvSpPr>
        <p:spPr bwMode="auto">
          <a:xfrm>
            <a:off x="52671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1" name="Freeform 135"/>
          <p:cNvSpPr/>
          <p:nvPr/>
        </p:nvSpPr>
        <p:spPr bwMode="auto">
          <a:xfrm>
            <a:off x="5292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2" name="Freeform 136"/>
          <p:cNvSpPr/>
          <p:nvPr/>
        </p:nvSpPr>
        <p:spPr bwMode="auto">
          <a:xfrm>
            <a:off x="5342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3" name="Freeform 137"/>
          <p:cNvSpPr/>
          <p:nvPr/>
        </p:nvSpPr>
        <p:spPr bwMode="auto">
          <a:xfrm>
            <a:off x="5367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4" name="Freeform 138"/>
          <p:cNvSpPr/>
          <p:nvPr/>
        </p:nvSpPr>
        <p:spPr bwMode="auto">
          <a:xfrm>
            <a:off x="5392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5" name="Freeform 139"/>
          <p:cNvSpPr/>
          <p:nvPr/>
        </p:nvSpPr>
        <p:spPr bwMode="auto">
          <a:xfrm>
            <a:off x="5417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6" name="Freeform 140"/>
          <p:cNvSpPr/>
          <p:nvPr/>
        </p:nvSpPr>
        <p:spPr bwMode="auto">
          <a:xfrm>
            <a:off x="5442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7" name="Freeform 141"/>
          <p:cNvSpPr/>
          <p:nvPr/>
        </p:nvSpPr>
        <p:spPr bwMode="auto">
          <a:xfrm>
            <a:off x="5492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8" name="Freeform 142"/>
          <p:cNvSpPr/>
          <p:nvPr/>
        </p:nvSpPr>
        <p:spPr bwMode="auto">
          <a:xfrm>
            <a:off x="5542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9" name="Freeform 143"/>
          <p:cNvSpPr/>
          <p:nvPr/>
        </p:nvSpPr>
        <p:spPr bwMode="auto">
          <a:xfrm>
            <a:off x="5567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0" name="Freeform 144"/>
          <p:cNvSpPr/>
          <p:nvPr/>
        </p:nvSpPr>
        <p:spPr bwMode="auto">
          <a:xfrm>
            <a:off x="5592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1" name="Freeform 145"/>
          <p:cNvSpPr/>
          <p:nvPr/>
        </p:nvSpPr>
        <p:spPr bwMode="auto">
          <a:xfrm>
            <a:off x="5642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2" name="Freeform 146"/>
          <p:cNvSpPr/>
          <p:nvPr/>
        </p:nvSpPr>
        <p:spPr bwMode="auto">
          <a:xfrm>
            <a:off x="56926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3" name="Freeform 147"/>
          <p:cNvSpPr/>
          <p:nvPr/>
        </p:nvSpPr>
        <p:spPr bwMode="auto">
          <a:xfrm>
            <a:off x="5717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4"/>
          </a:solidFill>
          <a:ln>
            <a:noFill/>
          </a:ln>
        </p:spPr>
      </p:sp>
      <p:sp>
        <p:nvSpPr>
          <p:cNvPr id="974" name="Freeform 148"/>
          <p:cNvSpPr/>
          <p:nvPr/>
        </p:nvSpPr>
        <p:spPr bwMode="auto">
          <a:xfrm>
            <a:off x="5742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5" name="Freeform 149"/>
          <p:cNvSpPr/>
          <p:nvPr/>
        </p:nvSpPr>
        <p:spPr bwMode="auto">
          <a:xfrm>
            <a:off x="5767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6" name="Freeform 150"/>
          <p:cNvSpPr/>
          <p:nvPr/>
        </p:nvSpPr>
        <p:spPr bwMode="auto">
          <a:xfrm>
            <a:off x="5792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7" name="Freeform 151"/>
          <p:cNvSpPr/>
          <p:nvPr/>
        </p:nvSpPr>
        <p:spPr bwMode="auto">
          <a:xfrm>
            <a:off x="5842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8" name="Freeform 152"/>
          <p:cNvSpPr/>
          <p:nvPr/>
        </p:nvSpPr>
        <p:spPr bwMode="auto">
          <a:xfrm>
            <a:off x="58676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3"/>
          </a:solidFill>
          <a:ln>
            <a:noFill/>
          </a:ln>
        </p:spPr>
      </p:sp>
      <p:sp>
        <p:nvSpPr>
          <p:cNvPr id="979" name="Freeform 153"/>
          <p:cNvSpPr/>
          <p:nvPr/>
        </p:nvSpPr>
        <p:spPr bwMode="auto">
          <a:xfrm>
            <a:off x="5892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0" name="Freeform 154"/>
          <p:cNvSpPr/>
          <p:nvPr/>
        </p:nvSpPr>
        <p:spPr bwMode="auto">
          <a:xfrm>
            <a:off x="5917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1" name="Freeform 155"/>
          <p:cNvSpPr/>
          <p:nvPr/>
        </p:nvSpPr>
        <p:spPr bwMode="auto">
          <a:xfrm>
            <a:off x="59428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2" name="Freeform 156"/>
          <p:cNvSpPr/>
          <p:nvPr/>
        </p:nvSpPr>
        <p:spPr bwMode="auto">
          <a:xfrm>
            <a:off x="5967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2"/>
          </a:solidFill>
          <a:ln>
            <a:noFill/>
          </a:ln>
        </p:spPr>
      </p:sp>
      <p:sp>
        <p:nvSpPr>
          <p:cNvPr id="983" name="Freeform 157"/>
          <p:cNvSpPr/>
          <p:nvPr/>
        </p:nvSpPr>
        <p:spPr bwMode="auto">
          <a:xfrm>
            <a:off x="5992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4" name="Freeform 158"/>
          <p:cNvSpPr/>
          <p:nvPr/>
        </p:nvSpPr>
        <p:spPr bwMode="auto">
          <a:xfrm>
            <a:off x="6017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5" name="Freeform 159"/>
          <p:cNvSpPr/>
          <p:nvPr/>
        </p:nvSpPr>
        <p:spPr bwMode="auto">
          <a:xfrm>
            <a:off x="6042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6" name="Freeform 160"/>
          <p:cNvSpPr/>
          <p:nvPr/>
        </p:nvSpPr>
        <p:spPr bwMode="auto">
          <a:xfrm>
            <a:off x="60678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7" name="Freeform 161"/>
          <p:cNvSpPr/>
          <p:nvPr/>
        </p:nvSpPr>
        <p:spPr bwMode="auto">
          <a:xfrm>
            <a:off x="6093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8" name="Freeform 162"/>
          <p:cNvSpPr/>
          <p:nvPr/>
        </p:nvSpPr>
        <p:spPr bwMode="auto">
          <a:xfrm>
            <a:off x="6143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1"/>
          </a:solidFill>
          <a:ln>
            <a:noFill/>
          </a:ln>
        </p:spPr>
      </p:sp>
      <p:sp>
        <p:nvSpPr>
          <p:cNvPr id="989" name="Freeform 163"/>
          <p:cNvSpPr/>
          <p:nvPr/>
        </p:nvSpPr>
        <p:spPr bwMode="auto">
          <a:xfrm>
            <a:off x="6193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0"/>
          </a:solidFill>
          <a:ln>
            <a:noFill/>
          </a:ln>
        </p:spPr>
      </p:sp>
      <p:sp>
        <p:nvSpPr>
          <p:cNvPr id="990" name="Freeform 164"/>
          <p:cNvSpPr/>
          <p:nvPr/>
        </p:nvSpPr>
        <p:spPr bwMode="auto">
          <a:xfrm>
            <a:off x="6243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8B0"/>
          </a:solidFill>
          <a:ln>
            <a:noFill/>
          </a:ln>
        </p:spPr>
      </p:sp>
      <p:sp>
        <p:nvSpPr>
          <p:cNvPr id="991" name="Freeform 165"/>
          <p:cNvSpPr/>
          <p:nvPr/>
        </p:nvSpPr>
        <p:spPr bwMode="auto">
          <a:xfrm>
            <a:off x="63432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9AF"/>
          </a:solidFill>
          <a:ln>
            <a:noFill/>
          </a:ln>
        </p:spPr>
      </p:sp>
      <p:sp>
        <p:nvSpPr>
          <p:cNvPr id="992" name="Freeform 166"/>
          <p:cNvSpPr/>
          <p:nvPr/>
        </p:nvSpPr>
        <p:spPr bwMode="auto">
          <a:xfrm>
            <a:off x="64432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F"/>
          </a:solidFill>
          <a:ln>
            <a:noFill/>
          </a:ln>
        </p:spPr>
      </p:sp>
      <p:sp>
        <p:nvSpPr>
          <p:cNvPr id="993" name="Freeform 167"/>
          <p:cNvSpPr/>
          <p:nvPr/>
        </p:nvSpPr>
        <p:spPr bwMode="auto">
          <a:xfrm>
            <a:off x="6493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4" name="Freeform 168"/>
          <p:cNvSpPr/>
          <p:nvPr/>
        </p:nvSpPr>
        <p:spPr bwMode="auto">
          <a:xfrm>
            <a:off x="65433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5" name="Freeform 169"/>
          <p:cNvSpPr/>
          <p:nvPr/>
        </p:nvSpPr>
        <p:spPr bwMode="auto">
          <a:xfrm>
            <a:off x="6568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6" name="Freeform 170"/>
          <p:cNvSpPr/>
          <p:nvPr/>
        </p:nvSpPr>
        <p:spPr bwMode="auto">
          <a:xfrm>
            <a:off x="6593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7" name="Freeform 171"/>
          <p:cNvSpPr/>
          <p:nvPr/>
        </p:nvSpPr>
        <p:spPr bwMode="auto">
          <a:xfrm>
            <a:off x="6643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8" name="Freeform 172"/>
          <p:cNvSpPr/>
          <p:nvPr/>
        </p:nvSpPr>
        <p:spPr bwMode="auto">
          <a:xfrm>
            <a:off x="6693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999" name="Freeform 173"/>
          <p:cNvSpPr/>
          <p:nvPr/>
        </p:nvSpPr>
        <p:spPr bwMode="auto">
          <a:xfrm>
            <a:off x="6743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0" name="Freeform 174"/>
          <p:cNvSpPr/>
          <p:nvPr/>
        </p:nvSpPr>
        <p:spPr bwMode="auto">
          <a:xfrm>
            <a:off x="6793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1" name="Freeform 175"/>
          <p:cNvSpPr/>
          <p:nvPr/>
        </p:nvSpPr>
        <p:spPr bwMode="auto">
          <a:xfrm>
            <a:off x="6818400" y="703800"/>
            <a:ext cx="26280" cy="34200"/>
          </a:xfrm>
          <a:custGeom>
            <a:avLst/>
            <a:gdLst/>
            <a:ahLst/>
            <a:cxnLst/>
            <a:rect l="0" t="0" r="r" b="b"/>
            <a:pathLst>
              <a:path w="73" h="95" extrusionOk="0">
                <a:moveTo>
                  <a:pt x="0" y="94"/>
                </a:moveTo>
                <a:lnTo>
                  <a:pt x="0" y="0"/>
                </a:lnTo>
                <a:lnTo>
                  <a:pt x="72" y="0"/>
                </a:lnTo>
                <a:lnTo>
                  <a:pt x="72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2" name="Freeform 176"/>
          <p:cNvSpPr/>
          <p:nvPr/>
        </p:nvSpPr>
        <p:spPr bwMode="auto">
          <a:xfrm>
            <a:off x="6843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3" name="Freeform 177"/>
          <p:cNvSpPr/>
          <p:nvPr/>
        </p:nvSpPr>
        <p:spPr bwMode="auto">
          <a:xfrm>
            <a:off x="6893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4" name="Freeform 178"/>
          <p:cNvSpPr/>
          <p:nvPr/>
        </p:nvSpPr>
        <p:spPr bwMode="auto">
          <a:xfrm>
            <a:off x="69184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5" name="Freeform 179"/>
          <p:cNvSpPr/>
          <p:nvPr/>
        </p:nvSpPr>
        <p:spPr bwMode="auto">
          <a:xfrm>
            <a:off x="6943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6" name="Freeform 180"/>
          <p:cNvSpPr/>
          <p:nvPr/>
        </p:nvSpPr>
        <p:spPr bwMode="auto">
          <a:xfrm>
            <a:off x="6993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7" name="Freeform 181"/>
          <p:cNvSpPr/>
          <p:nvPr/>
        </p:nvSpPr>
        <p:spPr bwMode="auto">
          <a:xfrm>
            <a:off x="70437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8" name="Freeform 182"/>
          <p:cNvSpPr/>
          <p:nvPr/>
        </p:nvSpPr>
        <p:spPr bwMode="auto">
          <a:xfrm>
            <a:off x="7143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B"/>
          </a:solidFill>
          <a:ln>
            <a:noFill/>
          </a:ln>
        </p:spPr>
      </p:sp>
      <p:sp>
        <p:nvSpPr>
          <p:cNvPr id="1009" name="Freeform 183"/>
          <p:cNvSpPr/>
          <p:nvPr/>
        </p:nvSpPr>
        <p:spPr bwMode="auto">
          <a:xfrm>
            <a:off x="7168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0" name="Freeform 184"/>
          <p:cNvSpPr/>
          <p:nvPr/>
        </p:nvSpPr>
        <p:spPr bwMode="auto">
          <a:xfrm>
            <a:off x="7193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1" name="Freeform 185"/>
          <p:cNvSpPr/>
          <p:nvPr/>
        </p:nvSpPr>
        <p:spPr bwMode="auto">
          <a:xfrm>
            <a:off x="72439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2" name="Freeform 186"/>
          <p:cNvSpPr/>
          <p:nvPr/>
        </p:nvSpPr>
        <p:spPr bwMode="auto">
          <a:xfrm>
            <a:off x="73440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3" name="Freeform 187"/>
          <p:cNvSpPr/>
          <p:nvPr/>
        </p:nvSpPr>
        <p:spPr bwMode="auto">
          <a:xfrm>
            <a:off x="7368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4" name="Freeform 188"/>
          <p:cNvSpPr/>
          <p:nvPr/>
        </p:nvSpPr>
        <p:spPr bwMode="auto">
          <a:xfrm>
            <a:off x="7394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5" name="Freeform 189"/>
          <p:cNvSpPr/>
          <p:nvPr/>
        </p:nvSpPr>
        <p:spPr bwMode="auto">
          <a:xfrm>
            <a:off x="7444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6" name="Freeform 190"/>
          <p:cNvSpPr/>
          <p:nvPr/>
        </p:nvSpPr>
        <p:spPr bwMode="auto">
          <a:xfrm>
            <a:off x="74941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7" name="Freeform 191"/>
          <p:cNvSpPr/>
          <p:nvPr/>
        </p:nvSpPr>
        <p:spPr bwMode="auto">
          <a:xfrm>
            <a:off x="75441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8" name="Freeform 192"/>
          <p:cNvSpPr/>
          <p:nvPr/>
        </p:nvSpPr>
        <p:spPr bwMode="auto">
          <a:xfrm>
            <a:off x="7644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19" name="Freeform 193"/>
          <p:cNvSpPr/>
          <p:nvPr/>
        </p:nvSpPr>
        <p:spPr bwMode="auto">
          <a:xfrm>
            <a:off x="7844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20" name="Freeform 194"/>
          <p:cNvSpPr/>
          <p:nvPr/>
        </p:nvSpPr>
        <p:spPr bwMode="auto">
          <a:xfrm>
            <a:off x="7894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1" name="Freeform 195"/>
          <p:cNvSpPr/>
          <p:nvPr/>
        </p:nvSpPr>
        <p:spPr bwMode="auto">
          <a:xfrm>
            <a:off x="7944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2" name="Freeform 196"/>
          <p:cNvSpPr/>
          <p:nvPr/>
        </p:nvSpPr>
        <p:spPr bwMode="auto">
          <a:xfrm>
            <a:off x="79945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3" name="Freeform 197"/>
          <p:cNvSpPr/>
          <p:nvPr/>
        </p:nvSpPr>
        <p:spPr bwMode="auto">
          <a:xfrm>
            <a:off x="8019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4" name="Freeform 198"/>
          <p:cNvSpPr/>
          <p:nvPr/>
        </p:nvSpPr>
        <p:spPr bwMode="auto">
          <a:xfrm>
            <a:off x="804456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5" name="Freeform 199"/>
          <p:cNvSpPr/>
          <p:nvPr/>
        </p:nvSpPr>
        <p:spPr bwMode="auto">
          <a:xfrm>
            <a:off x="8541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026" name="Freeform 200"/>
          <p:cNvSpPr/>
          <p:nvPr/>
        </p:nvSpPr>
        <p:spPr bwMode="auto">
          <a:xfrm>
            <a:off x="8544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027" name="Freeform 201"/>
          <p:cNvSpPr/>
          <p:nvPr/>
        </p:nvSpPr>
        <p:spPr bwMode="auto">
          <a:xfrm>
            <a:off x="8546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028" name="Freeform 202"/>
          <p:cNvSpPr/>
          <p:nvPr/>
        </p:nvSpPr>
        <p:spPr bwMode="auto">
          <a:xfrm>
            <a:off x="8548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CC8"/>
          </a:solidFill>
          <a:ln>
            <a:noFill/>
          </a:ln>
        </p:spPr>
      </p:sp>
      <p:sp>
        <p:nvSpPr>
          <p:cNvPr id="1029" name="Freeform 203"/>
          <p:cNvSpPr/>
          <p:nvPr/>
        </p:nvSpPr>
        <p:spPr bwMode="auto">
          <a:xfrm>
            <a:off x="8550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0" name="Freeform 204"/>
          <p:cNvSpPr/>
          <p:nvPr/>
        </p:nvSpPr>
        <p:spPr bwMode="auto">
          <a:xfrm>
            <a:off x="8553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1" name="Freeform 205"/>
          <p:cNvSpPr/>
          <p:nvPr/>
        </p:nvSpPr>
        <p:spPr bwMode="auto">
          <a:xfrm>
            <a:off x="8555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EC8"/>
          </a:solidFill>
          <a:ln>
            <a:noFill/>
          </a:ln>
        </p:spPr>
      </p:sp>
      <p:sp>
        <p:nvSpPr>
          <p:cNvPr id="1032" name="Freeform 206"/>
          <p:cNvSpPr/>
          <p:nvPr/>
        </p:nvSpPr>
        <p:spPr bwMode="auto">
          <a:xfrm>
            <a:off x="8557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033" name="Freeform 207"/>
          <p:cNvSpPr/>
          <p:nvPr/>
        </p:nvSpPr>
        <p:spPr bwMode="auto">
          <a:xfrm>
            <a:off x="8559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034" name="Freeform 208"/>
          <p:cNvSpPr/>
          <p:nvPr/>
        </p:nvSpPr>
        <p:spPr bwMode="auto">
          <a:xfrm>
            <a:off x="8562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035" name="Freeform 209"/>
          <p:cNvSpPr/>
          <p:nvPr/>
        </p:nvSpPr>
        <p:spPr bwMode="auto">
          <a:xfrm>
            <a:off x="8564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6" name="Freeform 210"/>
          <p:cNvSpPr/>
          <p:nvPr/>
        </p:nvSpPr>
        <p:spPr bwMode="auto">
          <a:xfrm>
            <a:off x="8566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7" name="Freeform 211"/>
          <p:cNvSpPr/>
          <p:nvPr/>
        </p:nvSpPr>
        <p:spPr bwMode="auto">
          <a:xfrm>
            <a:off x="8568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038" name="Freeform 212"/>
          <p:cNvSpPr/>
          <p:nvPr/>
        </p:nvSpPr>
        <p:spPr bwMode="auto">
          <a:xfrm>
            <a:off x="8571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4C7"/>
          </a:solidFill>
          <a:ln>
            <a:noFill/>
          </a:ln>
        </p:spPr>
      </p:sp>
      <p:sp>
        <p:nvSpPr>
          <p:cNvPr id="1039" name="Freeform 213"/>
          <p:cNvSpPr/>
          <p:nvPr/>
        </p:nvSpPr>
        <p:spPr bwMode="auto">
          <a:xfrm>
            <a:off x="8573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5C7"/>
          </a:solidFill>
          <a:ln>
            <a:noFill/>
          </a:ln>
        </p:spPr>
      </p:sp>
      <p:sp>
        <p:nvSpPr>
          <p:cNvPr id="1040" name="Freeform 214"/>
          <p:cNvSpPr/>
          <p:nvPr/>
        </p:nvSpPr>
        <p:spPr bwMode="auto">
          <a:xfrm>
            <a:off x="8575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1" name="Freeform 215"/>
          <p:cNvSpPr/>
          <p:nvPr/>
        </p:nvSpPr>
        <p:spPr bwMode="auto">
          <a:xfrm>
            <a:off x="8577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2" name="Freeform 216"/>
          <p:cNvSpPr/>
          <p:nvPr/>
        </p:nvSpPr>
        <p:spPr bwMode="auto">
          <a:xfrm>
            <a:off x="8580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7C7"/>
          </a:solidFill>
          <a:ln>
            <a:noFill/>
          </a:ln>
        </p:spPr>
      </p:sp>
      <p:sp>
        <p:nvSpPr>
          <p:cNvPr id="1043" name="Freeform 217"/>
          <p:cNvSpPr/>
          <p:nvPr/>
        </p:nvSpPr>
        <p:spPr bwMode="auto">
          <a:xfrm>
            <a:off x="8582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8C7"/>
          </a:solidFill>
          <a:ln>
            <a:noFill/>
          </a:ln>
        </p:spPr>
      </p:sp>
      <p:sp>
        <p:nvSpPr>
          <p:cNvPr id="1044" name="Freeform 218"/>
          <p:cNvSpPr/>
          <p:nvPr/>
        </p:nvSpPr>
        <p:spPr bwMode="auto">
          <a:xfrm>
            <a:off x="8584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9C7"/>
          </a:solidFill>
          <a:ln>
            <a:noFill/>
          </a:ln>
        </p:spPr>
      </p:sp>
      <p:sp>
        <p:nvSpPr>
          <p:cNvPr id="1045" name="Freeform 219"/>
          <p:cNvSpPr/>
          <p:nvPr/>
        </p:nvSpPr>
        <p:spPr bwMode="auto">
          <a:xfrm>
            <a:off x="8586720" y="4637520"/>
            <a:ext cx="3600" cy="288720"/>
          </a:xfrm>
          <a:custGeom>
            <a:avLst/>
            <a:gdLst/>
            <a:ahLst/>
            <a:cxnLst/>
            <a:rect l="0" t="0" r="r" b="b"/>
            <a:pathLst>
              <a:path w="10" h="802" extrusionOk="0">
                <a:moveTo>
                  <a:pt x="0" y="801"/>
                </a:moveTo>
                <a:lnTo>
                  <a:pt x="0" y="0"/>
                </a:lnTo>
                <a:lnTo>
                  <a:pt x="9" y="0"/>
                </a:lnTo>
                <a:lnTo>
                  <a:pt x="9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AC7"/>
          </a:solidFill>
          <a:ln>
            <a:noFill/>
          </a:ln>
        </p:spPr>
      </p:sp>
      <p:sp>
        <p:nvSpPr>
          <p:cNvPr id="1046" name="Freeform 220"/>
          <p:cNvSpPr/>
          <p:nvPr/>
        </p:nvSpPr>
        <p:spPr bwMode="auto">
          <a:xfrm>
            <a:off x="8589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7" name="Freeform 221"/>
          <p:cNvSpPr/>
          <p:nvPr/>
        </p:nvSpPr>
        <p:spPr bwMode="auto">
          <a:xfrm>
            <a:off x="8591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8" name="Freeform 222"/>
          <p:cNvSpPr/>
          <p:nvPr/>
        </p:nvSpPr>
        <p:spPr bwMode="auto">
          <a:xfrm>
            <a:off x="8593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CC6"/>
          </a:solidFill>
          <a:ln>
            <a:noFill/>
          </a:ln>
        </p:spPr>
      </p:sp>
      <p:sp>
        <p:nvSpPr>
          <p:cNvPr id="1049" name="Freeform 223"/>
          <p:cNvSpPr/>
          <p:nvPr/>
        </p:nvSpPr>
        <p:spPr bwMode="auto">
          <a:xfrm>
            <a:off x="8595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DC6"/>
          </a:solidFill>
          <a:ln>
            <a:noFill/>
          </a:ln>
        </p:spPr>
      </p:sp>
      <p:sp>
        <p:nvSpPr>
          <p:cNvPr id="1050" name="Freeform 224"/>
          <p:cNvSpPr/>
          <p:nvPr/>
        </p:nvSpPr>
        <p:spPr bwMode="auto">
          <a:xfrm>
            <a:off x="8598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EC6"/>
          </a:solidFill>
          <a:ln>
            <a:noFill/>
          </a:ln>
        </p:spPr>
      </p:sp>
      <p:sp>
        <p:nvSpPr>
          <p:cNvPr id="1051" name="Freeform 225"/>
          <p:cNvSpPr/>
          <p:nvPr/>
        </p:nvSpPr>
        <p:spPr bwMode="auto">
          <a:xfrm>
            <a:off x="8600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2" name="Freeform 226"/>
          <p:cNvSpPr/>
          <p:nvPr/>
        </p:nvSpPr>
        <p:spPr bwMode="auto">
          <a:xfrm>
            <a:off x="8602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3" name="Freeform 227"/>
          <p:cNvSpPr/>
          <p:nvPr/>
        </p:nvSpPr>
        <p:spPr bwMode="auto">
          <a:xfrm>
            <a:off x="860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0C6"/>
          </a:solidFill>
          <a:ln>
            <a:noFill/>
          </a:ln>
        </p:spPr>
      </p:sp>
      <p:sp>
        <p:nvSpPr>
          <p:cNvPr id="1054" name="Freeform 228"/>
          <p:cNvSpPr/>
          <p:nvPr/>
        </p:nvSpPr>
        <p:spPr bwMode="auto">
          <a:xfrm>
            <a:off x="860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055" name="Freeform 229"/>
          <p:cNvSpPr/>
          <p:nvPr/>
        </p:nvSpPr>
        <p:spPr bwMode="auto">
          <a:xfrm>
            <a:off x="861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056" name="Freeform 230"/>
          <p:cNvSpPr/>
          <p:nvPr/>
        </p:nvSpPr>
        <p:spPr bwMode="auto">
          <a:xfrm>
            <a:off x="861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057" name="Freeform 231"/>
          <p:cNvSpPr/>
          <p:nvPr/>
        </p:nvSpPr>
        <p:spPr bwMode="auto">
          <a:xfrm>
            <a:off x="862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058" name="Freeform 232"/>
          <p:cNvSpPr/>
          <p:nvPr/>
        </p:nvSpPr>
        <p:spPr bwMode="auto">
          <a:xfrm>
            <a:off x="862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059" name="Freeform 233"/>
          <p:cNvSpPr/>
          <p:nvPr/>
        </p:nvSpPr>
        <p:spPr bwMode="auto">
          <a:xfrm>
            <a:off x="863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6C3"/>
          </a:solidFill>
          <a:ln>
            <a:noFill/>
          </a:ln>
        </p:spPr>
      </p:sp>
      <p:sp>
        <p:nvSpPr>
          <p:cNvPr id="1060" name="Freeform 234"/>
          <p:cNvSpPr/>
          <p:nvPr/>
        </p:nvSpPr>
        <p:spPr bwMode="auto">
          <a:xfrm>
            <a:off x="863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1" name="Freeform 235"/>
          <p:cNvSpPr/>
          <p:nvPr/>
        </p:nvSpPr>
        <p:spPr bwMode="auto">
          <a:xfrm>
            <a:off x="864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2" name="Freeform 236"/>
          <p:cNvSpPr/>
          <p:nvPr/>
        </p:nvSpPr>
        <p:spPr bwMode="auto">
          <a:xfrm>
            <a:off x="864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8C2"/>
          </a:solidFill>
          <a:ln>
            <a:noFill/>
          </a:ln>
        </p:spPr>
      </p:sp>
      <p:sp>
        <p:nvSpPr>
          <p:cNvPr id="1063" name="Freeform 237"/>
          <p:cNvSpPr/>
          <p:nvPr/>
        </p:nvSpPr>
        <p:spPr bwMode="auto">
          <a:xfrm>
            <a:off x="864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9C2"/>
          </a:solidFill>
          <a:ln>
            <a:noFill/>
          </a:ln>
        </p:spPr>
      </p:sp>
      <p:sp>
        <p:nvSpPr>
          <p:cNvPr id="1064" name="Freeform 238"/>
          <p:cNvSpPr/>
          <p:nvPr/>
        </p:nvSpPr>
        <p:spPr bwMode="auto">
          <a:xfrm>
            <a:off x="865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AC1"/>
          </a:solidFill>
          <a:ln>
            <a:noFill/>
          </a:ln>
        </p:spPr>
      </p:sp>
      <p:sp>
        <p:nvSpPr>
          <p:cNvPr id="1065" name="Freeform 239"/>
          <p:cNvSpPr/>
          <p:nvPr/>
        </p:nvSpPr>
        <p:spPr bwMode="auto">
          <a:xfrm>
            <a:off x="865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BC1"/>
          </a:solidFill>
          <a:ln>
            <a:noFill/>
          </a:ln>
        </p:spPr>
      </p:sp>
      <p:sp>
        <p:nvSpPr>
          <p:cNvPr id="1066" name="Freeform 240"/>
          <p:cNvSpPr/>
          <p:nvPr/>
        </p:nvSpPr>
        <p:spPr bwMode="auto">
          <a:xfrm>
            <a:off x="866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CC1"/>
          </a:solidFill>
          <a:ln>
            <a:noFill/>
          </a:ln>
        </p:spPr>
      </p:sp>
      <p:sp>
        <p:nvSpPr>
          <p:cNvPr id="1067" name="Freeform 241"/>
          <p:cNvSpPr/>
          <p:nvPr/>
        </p:nvSpPr>
        <p:spPr bwMode="auto">
          <a:xfrm>
            <a:off x="8667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DC0"/>
          </a:solidFill>
          <a:ln>
            <a:noFill/>
          </a:ln>
        </p:spPr>
      </p:sp>
      <p:sp>
        <p:nvSpPr>
          <p:cNvPr id="1068" name="Freeform 242"/>
          <p:cNvSpPr/>
          <p:nvPr/>
        </p:nvSpPr>
        <p:spPr bwMode="auto">
          <a:xfrm>
            <a:off x="867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C0"/>
          </a:solidFill>
          <a:ln>
            <a:noFill/>
          </a:ln>
        </p:spPr>
      </p:sp>
      <p:sp>
        <p:nvSpPr>
          <p:cNvPr id="1069" name="Freeform 243"/>
          <p:cNvSpPr/>
          <p:nvPr/>
        </p:nvSpPr>
        <p:spPr bwMode="auto">
          <a:xfrm>
            <a:off x="867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BF"/>
          </a:solidFill>
          <a:ln>
            <a:noFill/>
          </a:ln>
        </p:spPr>
      </p:sp>
      <p:sp>
        <p:nvSpPr>
          <p:cNvPr id="1070" name="Freeform 244"/>
          <p:cNvSpPr/>
          <p:nvPr/>
        </p:nvSpPr>
        <p:spPr bwMode="auto">
          <a:xfrm>
            <a:off x="868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FBF"/>
          </a:solidFill>
          <a:ln>
            <a:noFill/>
          </a:ln>
        </p:spPr>
      </p:sp>
      <p:sp>
        <p:nvSpPr>
          <p:cNvPr id="1071" name="Freeform 245"/>
          <p:cNvSpPr/>
          <p:nvPr/>
        </p:nvSpPr>
        <p:spPr bwMode="auto">
          <a:xfrm>
            <a:off x="8685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0BF"/>
          </a:solidFill>
          <a:ln>
            <a:noFill/>
          </a:ln>
        </p:spPr>
      </p:sp>
      <p:sp>
        <p:nvSpPr>
          <p:cNvPr id="1072" name="Freeform 246"/>
          <p:cNvSpPr/>
          <p:nvPr/>
        </p:nvSpPr>
        <p:spPr bwMode="auto">
          <a:xfrm>
            <a:off x="869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1BE"/>
          </a:solidFill>
          <a:ln>
            <a:noFill/>
          </a:ln>
        </p:spPr>
      </p:sp>
      <p:sp>
        <p:nvSpPr>
          <p:cNvPr id="1073" name="Freeform 247"/>
          <p:cNvSpPr/>
          <p:nvPr/>
        </p:nvSpPr>
        <p:spPr bwMode="auto">
          <a:xfrm>
            <a:off x="869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2BE"/>
          </a:solidFill>
          <a:ln>
            <a:noFill/>
          </a:ln>
        </p:spPr>
      </p:sp>
      <p:sp>
        <p:nvSpPr>
          <p:cNvPr id="1074" name="Freeform 248"/>
          <p:cNvSpPr/>
          <p:nvPr/>
        </p:nvSpPr>
        <p:spPr bwMode="auto">
          <a:xfrm>
            <a:off x="869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3BD"/>
          </a:solidFill>
          <a:ln>
            <a:noFill/>
          </a:ln>
        </p:spPr>
      </p:sp>
      <p:sp>
        <p:nvSpPr>
          <p:cNvPr id="1075" name="Freeform 249"/>
          <p:cNvSpPr/>
          <p:nvPr/>
        </p:nvSpPr>
        <p:spPr bwMode="auto">
          <a:xfrm>
            <a:off x="870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4BD"/>
          </a:solidFill>
          <a:ln>
            <a:noFill/>
          </a:ln>
        </p:spPr>
      </p:sp>
      <p:sp>
        <p:nvSpPr>
          <p:cNvPr id="1076" name="Freeform 250"/>
          <p:cNvSpPr/>
          <p:nvPr/>
        </p:nvSpPr>
        <p:spPr bwMode="auto">
          <a:xfrm>
            <a:off x="870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077" name="Freeform 251"/>
          <p:cNvSpPr/>
          <p:nvPr/>
        </p:nvSpPr>
        <p:spPr bwMode="auto">
          <a:xfrm>
            <a:off x="871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078" name="Freeform 252"/>
          <p:cNvSpPr/>
          <p:nvPr/>
        </p:nvSpPr>
        <p:spPr bwMode="auto">
          <a:xfrm>
            <a:off x="871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079" name="Freeform 253"/>
          <p:cNvSpPr/>
          <p:nvPr/>
        </p:nvSpPr>
        <p:spPr bwMode="auto">
          <a:xfrm>
            <a:off x="872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080" name="Freeform 254"/>
          <p:cNvSpPr/>
          <p:nvPr/>
        </p:nvSpPr>
        <p:spPr bwMode="auto">
          <a:xfrm>
            <a:off x="872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8BB"/>
          </a:solidFill>
          <a:ln>
            <a:noFill/>
          </a:ln>
        </p:spPr>
      </p:sp>
      <p:sp>
        <p:nvSpPr>
          <p:cNvPr id="1081" name="Freeform 255"/>
          <p:cNvSpPr/>
          <p:nvPr/>
        </p:nvSpPr>
        <p:spPr bwMode="auto">
          <a:xfrm>
            <a:off x="873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9BA"/>
          </a:solidFill>
          <a:ln>
            <a:noFill/>
          </a:ln>
        </p:spPr>
      </p:sp>
      <p:sp>
        <p:nvSpPr>
          <p:cNvPr id="1082" name="Freeform 256"/>
          <p:cNvSpPr/>
          <p:nvPr/>
        </p:nvSpPr>
        <p:spPr bwMode="auto">
          <a:xfrm>
            <a:off x="873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A"/>
          </a:solidFill>
          <a:ln>
            <a:noFill/>
          </a:ln>
        </p:spPr>
      </p:sp>
      <p:sp>
        <p:nvSpPr>
          <p:cNvPr id="1083" name="Freeform 257"/>
          <p:cNvSpPr/>
          <p:nvPr/>
        </p:nvSpPr>
        <p:spPr bwMode="auto">
          <a:xfrm>
            <a:off x="873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9"/>
          </a:solidFill>
          <a:ln>
            <a:noFill/>
          </a:ln>
        </p:spPr>
      </p:sp>
      <p:sp>
        <p:nvSpPr>
          <p:cNvPr id="1084" name="Freeform 258"/>
          <p:cNvSpPr/>
          <p:nvPr/>
        </p:nvSpPr>
        <p:spPr bwMode="auto">
          <a:xfrm>
            <a:off x="874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9"/>
          </a:solidFill>
          <a:ln>
            <a:noFill/>
          </a:ln>
        </p:spPr>
      </p:sp>
      <p:sp>
        <p:nvSpPr>
          <p:cNvPr id="1085" name="Freeform 259"/>
          <p:cNvSpPr/>
          <p:nvPr/>
        </p:nvSpPr>
        <p:spPr bwMode="auto">
          <a:xfrm>
            <a:off x="874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8"/>
          </a:solidFill>
          <a:ln>
            <a:noFill/>
          </a:ln>
        </p:spPr>
      </p:sp>
      <p:sp>
        <p:nvSpPr>
          <p:cNvPr id="1086" name="Freeform 260"/>
          <p:cNvSpPr/>
          <p:nvPr/>
        </p:nvSpPr>
        <p:spPr bwMode="auto">
          <a:xfrm>
            <a:off x="875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7"/>
          </a:solidFill>
          <a:ln>
            <a:noFill/>
          </a:ln>
        </p:spPr>
      </p:sp>
      <p:sp>
        <p:nvSpPr>
          <p:cNvPr id="1087" name="Freeform 261"/>
          <p:cNvSpPr/>
          <p:nvPr/>
        </p:nvSpPr>
        <p:spPr bwMode="auto">
          <a:xfrm>
            <a:off x="8757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6"/>
          </a:solidFill>
          <a:ln>
            <a:noFill/>
          </a:ln>
        </p:spPr>
      </p:sp>
      <p:sp>
        <p:nvSpPr>
          <p:cNvPr id="1088" name="Freeform 262"/>
          <p:cNvSpPr/>
          <p:nvPr/>
        </p:nvSpPr>
        <p:spPr bwMode="auto">
          <a:xfrm>
            <a:off x="876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</p:sp>
      <p:sp>
        <p:nvSpPr>
          <p:cNvPr id="1089" name="Freeform 263"/>
          <p:cNvSpPr/>
          <p:nvPr/>
        </p:nvSpPr>
        <p:spPr bwMode="auto">
          <a:xfrm>
            <a:off x="876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5"/>
          </a:solidFill>
          <a:ln>
            <a:noFill/>
          </a:ln>
        </p:spPr>
      </p:sp>
      <p:sp>
        <p:nvSpPr>
          <p:cNvPr id="1090" name="Freeform 264"/>
          <p:cNvSpPr/>
          <p:nvPr/>
        </p:nvSpPr>
        <p:spPr bwMode="auto">
          <a:xfrm>
            <a:off x="877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4"/>
          </a:solidFill>
          <a:ln>
            <a:noFill/>
          </a:ln>
        </p:spPr>
      </p:sp>
      <p:sp>
        <p:nvSpPr>
          <p:cNvPr id="1091" name="Freeform 265"/>
          <p:cNvSpPr/>
          <p:nvPr/>
        </p:nvSpPr>
        <p:spPr bwMode="auto">
          <a:xfrm>
            <a:off x="8775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092" name="Freeform 266"/>
          <p:cNvSpPr/>
          <p:nvPr/>
        </p:nvSpPr>
        <p:spPr bwMode="auto">
          <a:xfrm>
            <a:off x="878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2"/>
          </a:solidFill>
          <a:ln>
            <a:noFill/>
          </a:ln>
        </p:spPr>
      </p:sp>
      <p:sp>
        <p:nvSpPr>
          <p:cNvPr id="1093" name="Freeform 267"/>
          <p:cNvSpPr/>
          <p:nvPr/>
        </p:nvSpPr>
        <p:spPr bwMode="auto">
          <a:xfrm>
            <a:off x="878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094" name="Freeform 268"/>
          <p:cNvSpPr/>
          <p:nvPr/>
        </p:nvSpPr>
        <p:spPr bwMode="auto">
          <a:xfrm>
            <a:off x="878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1"/>
          </a:solidFill>
          <a:ln>
            <a:noFill/>
          </a:ln>
        </p:spPr>
      </p:sp>
      <p:sp>
        <p:nvSpPr>
          <p:cNvPr id="1095" name="Freeform 269"/>
          <p:cNvSpPr/>
          <p:nvPr/>
        </p:nvSpPr>
        <p:spPr bwMode="auto">
          <a:xfrm>
            <a:off x="879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096" name="Freeform 270"/>
          <p:cNvSpPr/>
          <p:nvPr/>
        </p:nvSpPr>
        <p:spPr bwMode="auto">
          <a:xfrm>
            <a:off x="879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097" name="Freeform 271"/>
          <p:cNvSpPr/>
          <p:nvPr/>
        </p:nvSpPr>
        <p:spPr bwMode="auto">
          <a:xfrm>
            <a:off x="880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8" name="Freeform 272"/>
          <p:cNvSpPr/>
          <p:nvPr/>
        </p:nvSpPr>
        <p:spPr bwMode="auto">
          <a:xfrm>
            <a:off x="880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9" name="Freeform 273"/>
          <p:cNvSpPr/>
          <p:nvPr/>
        </p:nvSpPr>
        <p:spPr bwMode="auto">
          <a:xfrm>
            <a:off x="881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00" name="Freeform 274"/>
          <p:cNvSpPr/>
          <p:nvPr/>
        </p:nvSpPr>
        <p:spPr bwMode="auto">
          <a:xfrm>
            <a:off x="881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01" name="Freeform 275"/>
          <p:cNvSpPr/>
          <p:nvPr/>
        </p:nvSpPr>
        <p:spPr bwMode="auto">
          <a:xfrm>
            <a:off x="882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102" name="Freeform 276"/>
          <p:cNvSpPr/>
          <p:nvPr/>
        </p:nvSpPr>
        <p:spPr bwMode="auto">
          <a:xfrm>
            <a:off x="882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103" name="Freeform 277"/>
          <p:cNvSpPr/>
          <p:nvPr/>
        </p:nvSpPr>
        <p:spPr bwMode="auto">
          <a:xfrm>
            <a:off x="0" y="0"/>
            <a:ext cx="9135360" cy="753173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104" name="Freeform 278"/>
          <p:cNvSpPr/>
          <p:nvPr/>
        </p:nvSpPr>
        <p:spPr bwMode="auto">
          <a:xfrm>
            <a:off x="0" y="0"/>
            <a:ext cx="9135360" cy="1309680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noFill/>
          <a:ln w="9360">
            <a:solidFill>
              <a:srgbClr val="FFFFFF"/>
            </a:solidFill>
            <a:round/>
          </a:ln>
        </p:spPr>
      </p:sp>
      <p:sp>
        <p:nvSpPr>
          <p:cNvPr id="1106" name="Freeform 280"/>
          <p:cNvSpPr/>
          <p:nvPr/>
        </p:nvSpPr>
        <p:spPr bwMode="auto">
          <a:xfrm>
            <a:off x="0" y="0"/>
            <a:ext cx="1800" cy="730440"/>
          </a:xfrm>
          <a:custGeom>
            <a:avLst/>
            <a:gdLst/>
            <a:ahLst/>
            <a:cxnLst/>
            <a:rect l="0" t="0" r="r" b="b"/>
            <a:pathLst>
              <a:path w="5" h="2029" extrusionOk="0">
                <a:moveTo>
                  <a:pt x="0" y="2028"/>
                </a:moveTo>
                <a:lnTo>
                  <a:pt x="0" y="0"/>
                </a:lnTo>
                <a:lnTo>
                  <a:pt x="4" y="2028"/>
                </a:lnTo>
                <a:lnTo>
                  <a:pt x="0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7" name="Freeform 281"/>
          <p:cNvSpPr/>
          <p:nvPr/>
        </p:nvSpPr>
        <p:spPr bwMode="auto">
          <a:xfrm>
            <a:off x="0" y="0"/>
            <a:ext cx="572040" cy="730440"/>
          </a:xfrm>
          <a:custGeom>
            <a:avLst/>
            <a:gdLst/>
            <a:ahLst/>
            <a:cxnLst/>
            <a:rect l="0" t="0" r="r" b="b"/>
            <a:pathLst>
              <a:path w="1589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8" name="Freeform 282"/>
          <p:cNvSpPr/>
          <p:nvPr/>
        </p:nvSpPr>
        <p:spPr bwMode="auto">
          <a:xfrm>
            <a:off x="57024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9" name="Freeform 283"/>
          <p:cNvSpPr/>
          <p:nvPr/>
        </p:nvSpPr>
        <p:spPr bwMode="auto">
          <a:xfrm>
            <a:off x="7131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2"/>
          </a:solidFill>
          <a:ln>
            <a:noFill/>
          </a:ln>
        </p:spPr>
      </p:sp>
      <p:sp>
        <p:nvSpPr>
          <p:cNvPr id="1110" name="Freeform 284"/>
          <p:cNvSpPr/>
          <p:nvPr/>
        </p:nvSpPr>
        <p:spPr bwMode="auto">
          <a:xfrm>
            <a:off x="748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1" name="Freeform 285"/>
          <p:cNvSpPr/>
          <p:nvPr/>
        </p:nvSpPr>
        <p:spPr bwMode="auto">
          <a:xfrm>
            <a:off x="784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2" name="Freeform 286"/>
          <p:cNvSpPr/>
          <p:nvPr/>
        </p:nvSpPr>
        <p:spPr bwMode="auto">
          <a:xfrm>
            <a:off x="8560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4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3" name="Freeform 287"/>
          <p:cNvSpPr/>
          <p:nvPr/>
        </p:nvSpPr>
        <p:spPr bwMode="auto">
          <a:xfrm>
            <a:off x="11415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4" name="Freeform 288"/>
          <p:cNvSpPr/>
          <p:nvPr/>
        </p:nvSpPr>
        <p:spPr bwMode="auto">
          <a:xfrm>
            <a:off x="1284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5" name="Freeform 289"/>
          <p:cNvSpPr/>
          <p:nvPr/>
        </p:nvSpPr>
        <p:spPr bwMode="auto">
          <a:xfrm>
            <a:off x="1356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6" name="Freeform 290"/>
          <p:cNvSpPr/>
          <p:nvPr/>
        </p:nvSpPr>
        <p:spPr bwMode="auto">
          <a:xfrm>
            <a:off x="139175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7" name="Freeform 291"/>
          <p:cNvSpPr/>
          <p:nvPr/>
        </p:nvSpPr>
        <p:spPr bwMode="auto">
          <a:xfrm>
            <a:off x="14274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8" name="Freeform 292"/>
          <p:cNvSpPr/>
          <p:nvPr/>
        </p:nvSpPr>
        <p:spPr bwMode="auto">
          <a:xfrm>
            <a:off x="15703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19" name="Freeform 293"/>
          <p:cNvSpPr/>
          <p:nvPr/>
        </p:nvSpPr>
        <p:spPr bwMode="auto">
          <a:xfrm>
            <a:off x="17132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20" name="Freeform 294"/>
          <p:cNvSpPr/>
          <p:nvPr/>
        </p:nvSpPr>
        <p:spPr bwMode="auto">
          <a:xfrm>
            <a:off x="1856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1" name="Freeform 295"/>
          <p:cNvSpPr/>
          <p:nvPr/>
        </p:nvSpPr>
        <p:spPr bwMode="auto">
          <a:xfrm>
            <a:off x="1891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2" name="Freeform 296"/>
          <p:cNvSpPr/>
          <p:nvPr/>
        </p:nvSpPr>
        <p:spPr bwMode="auto">
          <a:xfrm>
            <a:off x="1927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3" name="Freeform 297"/>
          <p:cNvSpPr/>
          <p:nvPr/>
        </p:nvSpPr>
        <p:spPr bwMode="auto">
          <a:xfrm>
            <a:off x="1999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5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4" name="Freeform 298"/>
          <p:cNvSpPr/>
          <p:nvPr/>
        </p:nvSpPr>
        <p:spPr bwMode="auto">
          <a:xfrm>
            <a:off x="2070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5" name="Freeform 299"/>
          <p:cNvSpPr/>
          <p:nvPr/>
        </p:nvSpPr>
        <p:spPr bwMode="auto">
          <a:xfrm>
            <a:off x="21063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6" name="Freeform 300"/>
          <p:cNvSpPr/>
          <p:nvPr/>
        </p:nvSpPr>
        <p:spPr bwMode="auto">
          <a:xfrm>
            <a:off x="21420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7" name="Freeform 301"/>
          <p:cNvSpPr/>
          <p:nvPr/>
        </p:nvSpPr>
        <p:spPr bwMode="auto">
          <a:xfrm>
            <a:off x="2284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8" name="Freeform 302"/>
          <p:cNvSpPr/>
          <p:nvPr/>
        </p:nvSpPr>
        <p:spPr bwMode="auto">
          <a:xfrm>
            <a:off x="23205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9" name="Freeform 303"/>
          <p:cNvSpPr/>
          <p:nvPr/>
        </p:nvSpPr>
        <p:spPr bwMode="auto">
          <a:xfrm>
            <a:off x="23562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0" name="Freeform 304"/>
          <p:cNvSpPr/>
          <p:nvPr/>
        </p:nvSpPr>
        <p:spPr bwMode="auto">
          <a:xfrm>
            <a:off x="2427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1" name="Freeform 305"/>
          <p:cNvSpPr/>
          <p:nvPr/>
        </p:nvSpPr>
        <p:spPr bwMode="auto">
          <a:xfrm>
            <a:off x="2499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2" name="Freeform 306"/>
          <p:cNvSpPr/>
          <p:nvPr/>
        </p:nvSpPr>
        <p:spPr bwMode="auto">
          <a:xfrm>
            <a:off x="25347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3" name="Freeform 307"/>
          <p:cNvSpPr/>
          <p:nvPr/>
        </p:nvSpPr>
        <p:spPr bwMode="auto">
          <a:xfrm>
            <a:off x="25707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4" name="Freeform 308"/>
          <p:cNvSpPr/>
          <p:nvPr/>
        </p:nvSpPr>
        <p:spPr bwMode="auto">
          <a:xfrm>
            <a:off x="26420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5" name="Freeform 309"/>
          <p:cNvSpPr/>
          <p:nvPr/>
        </p:nvSpPr>
        <p:spPr bwMode="auto">
          <a:xfrm>
            <a:off x="27136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6" name="Freeform 310"/>
          <p:cNvSpPr/>
          <p:nvPr/>
        </p:nvSpPr>
        <p:spPr bwMode="auto">
          <a:xfrm>
            <a:off x="28566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7" name="Freeform 311"/>
          <p:cNvSpPr/>
          <p:nvPr/>
        </p:nvSpPr>
        <p:spPr bwMode="auto">
          <a:xfrm>
            <a:off x="2892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E"/>
          </a:solidFill>
          <a:ln>
            <a:noFill/>
          </a:ln>
        </p:spPr>
      </p:sp>
      <p:sp>
        <p:nvSpPr>
          <p:cNvPr id="1138" name="Freeform 312"/>
          <p:cNvSpPr/>
          <p:nvPr/>
        </p:nvSpPr>
        <p:spPr bwMode="auto">
          <a:xfrm>
            <a:off x="29278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39" name="Freeform 313"/>
          <p:cNvSpPr/>
          <p:nvPr/>
        </p:nvSpPr>
        <p:spPr bwMode="auto">
          <a:xfrm>
            <a:off x="29991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0" name="Freeform 314"/>
          <p:cNvSpPr/>
          <p:nvPr/>
        </p:nvSpPr>
        <p:spPr bwMode="auto">
          <a:xfrm>
            <a:off x="3142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1" name="Freeform 315"/>
          <p:cNvSpPr/>
          <p:nvPr/>
        </p:nvSpPr>
        <p:spPr bwMode="auto">
          <a:xfrm>
            <a:off x="3213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142" name="Freeform 316"/>
          <p:cNvSpPr/>
          <p:nvPr/>
        </p:nvSpPr>
        <p:spPr bwMode="auto">
          <a:xfrm>
            <a:off x="32850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143" name="Freeform 317"/>
          <p:cNvSpPr/>
          <p:nvPr/>
        </p:nvSpPr>
        <p:spPr bwMode="auto">
          <a:xfrm>
            <a:off x="3427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4" name="Freeform 318"/>
          <p:cNvSpPr/>
          <p:nvPr/>
        </p:nvSpPr>
        <p:spPr bwMode="auto">
          <a:xfrm>
            <a:off x="34639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5" name="Freeform 319"/>
          <p:cNvSpPr/>
          <p:nvPr/>
        </p:nvSpPr>
        <p:spPr bwMode="auto">
          <a:xfrm>
            <a:off x="34995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6" name="Freeform 320"/>
          <p:cNvSpPr/>
          <p:nvPr/>
        </p:nvSpPr>
        <p:spPr bwMode="auto">
          <a:xfrm>
            <a:off x="3570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7" name="Freeform 321"/>
          <p:cNvSpPr/>
          <p:nvPr/>
        </p:nvSpPr>
        <p:spPr bwMode="auto">
          <a:xfrm>
            <a:off x="36064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148" name="Freeform 322"/>
          <p:cNvSpPr/>
          <p:nvPr/>
        </p:nvSpPr>
        <p:spPr bwMode="auto">
          <a:xfrm>
            <a:off x="364248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49" name="Freeform 323"/>
          <p:cNvSpPr/>
          <p:nvPr/>
        </p:nvSpPr>
        <p:spPr bwMode="auto">
          <a:xfrm>
            <a:off x="3678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0" name="Freeform 324"/>
          <p:cNvSpPr/>
          <p:nvPr/>
        </p:nvSpPr>
        <p:spPr bwMode="auto">
          <a:xfrm>
            <a:off x="37137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1" name="Freeform 325"/>
          <p:cNvSpPr/>
          <p:nvPr/>
        </p:nvSpPr>
        <p:spPr bwMode="auto">
          <a:xfrm>
            <a:off x="3856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2" name="Freeform 326"/>
          <p:cNvSpPr/>
          <p:nvPr/>
        </p:nvSpPr>
        <p:spPr bwMode="auto">
          <a:xfrm>
            <a:off x="3892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A"/>
          </a:solidFill>
          <a:ln>
            <a:noFill/>
          </a:ln>
        </p:spPr>
      </p:sp>
      <p:sp>
        <p:nvSpPr>
          <p:cNvPr id="1153" name="Freeform 327"/>
          <p:cNvSpPr/>
          <p:nvPr/>
        </p:nvSpPr>
        <p:spPr bwMode="auto">
          <a:xfrm>
            <a:off x="39283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4" name="Freeform 328"/>
          <p:cNvSpPr/>
          <p:nvPr/>
        </p:nvSpPr>
        <p:spPr bwMode="auto">
          <a:xfrm>
            <a:off x="39639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5" name="Freeform 329"/>
          <p:cNvSpPr/>
          <p:nvPr/>
        </p:nvSpPr>
        <p:spPr bwMode="auto">
          <a:xfrm>
            <a:off x="39996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6" name="Freeform 330"/>
          <p:cNvSpPr/>
          <p:nvPr/>
        </p:nvSpPr>
        <p:spPr bwMode="auto">
          <a:xfrm>
            <a:off x="414251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7" name="Freeform 331"/>
          <p:cNvSpPr/>
          <p:nvPr/>
        </p:nvSpPr>
        <p:spPr bwMode="auto">
          <a:xfrm>
            <a:off x="4178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8" name="Freeform 332"/>
          <p:cNvSpPr/>
          <p:nvPr/>
        </p:nvSpPr>
        <p:spPr bwMode="auto">
          <a:xfrm>
            <a:off x="4213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59" name="Freeform 333"/>
          <p:cNvSpPr/>
          <p:nvPr/>
        </p:nvSpPr>
        <p:spPr bwMode="auto">
          <a:xfrm>
            <a:off x="4285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60" name="Freeform 334"/>
          <p:cNvSpPr/>
          <p:nvPr/>
        </p:nvSpPr>
        <p:spPr bwMode="auto">
          <a:xfrm>
            <a:off x="4356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1" name="Freeform 335"/>
          <p:cNvSpPr/>
          <p:nvPr/>
        </p:nvSpPr>
        <p:spPr bwMode="auto">
          <a:xfrm>
            <a:off x="4428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2" name="Freeform 336"/>
          <p:cNvSpPr/>
          <p:nvPr/>
        </p:nvSpPr>
        <p:spPr bwMode="auto">
          <a:xfrm>
            <a:off x="44640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3" name="Freeform 337"/>
          <p:cNvSpPr/>
          <p:nvPr/>
        </p:nvSpPr>
        <p:spPr bwMode="auto">
          <a:xfrm>
            <a:off x="44996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4" name="Freeform 338"/>
          <p:cNvSpPr/>
          <p:nvPr/>
        </p:nvSpPr>
        <p:spPr bwMode="auto">
          <a:xfrm>
            <a:off x="45712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5" name="Freeform 339"/>
          <p:cNvSpPr/>
          <p:nvPr/>
        </p:nvSpPr>
        <p:spPr bwMode="auto">
          <a:xfrm>
            <a:off x="47142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6" name="Freeform 340"/>
          <p:cNvSpPr/>
          <p:nvPr/>
        </p:nvSpPr>
        <p:spPr bwMode="auto">
          <a:xfrm>
            <a:off x="4749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6"/>
          </a:solidFill>
          <a:ln>
            <a:noFill/>
          </a:ln>
        </p:spPr>
      </p:sp>
      <p:sp>
        <p:nvSpPr>
          <p:cNvPr id="1167" name="Freeform 341"/>
          <p:cNvSpPr/>
          <p:nvPr/>
        </p:nvSpPr>
        <p:spPr bwMode="auto">
          <a:xfrm>
            <a:off x="4785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8" name="Freeform 342"/>
          <p:cNvSpPr/>
          <p:nvPr/>
        </p:nvSpPr>
        <p:spPr bwMode="auto">
          <a:xfrm>
            <a:off x="48571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9" name="Freeform 343"/>
          <p:cNvSpPr/>
          <p:nvPr/>
        </p:nvSpPr>
        <p:spPr bwMode="auto">
          <a:xfrm>
            <a:off x="5000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170" name="Freeform 344"/>
          <p:cNvSpPr/>
          <p:nvPr/>
        </p:nvSpPr>
        <p:spPr bwMode="auto">
          <a:xfrm>
            <a:off x="50713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1" name="Freeform 345"/>
          <p:cNvSpPr/>
          <p:nvPr/>
        </p:nvSpPr>
        <p:spPr bwMode="auto">
          <a:xfrm>
            <a:off x="5142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2" name="Freeform 346"/>
          <p:cNvSpPr/>
          <p:nvPr/>
        </p:nvSpPr>
        <p:spPr bwMode="auto">
          <a:xfrm>
            <a:off x="52142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3" name="Freeform 347"/>
          <p:cNvSpPr/>
          <p:nvPr/>
        </p:nvSpPr>
        <p:spPr bwMode="auto">
          <a:xfrm>
            <a:off x="52855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4" name="Freeform 348"/>
          <p:cNvSpPr/>
          <p:nvPr/>
        </p:nvSpPr>
        <p:spPr bwMode="auto">
          <a:xfrm>
            <a:off x="53571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175" name="Freeform 349"/>
          <p:cNvSpPr/>
          <p:nvPr/>
        </p:nvSpPr>
        <p:spPr bwMode="auto">
          <a:xfrm>
            <a:off x="54284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6" name="Freeform 350"/>
          <p:cNvSpPr/>
          <p:nvPr/>
        </p:nvSpPr>
        <p:spPr bwMode="auto">
          <a:xfrm>
            <a:off x="5571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7" name="Freeform 351"/>
          <p:cNvSpPr/>
          <p:nvPr/>
        </p:nvSpPr>
        <p:spPr bwMode="auto">
          <a:xfrm>
            <a:off x="56430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178" name="Freeform 352"/>
          <p:cNvSpPr/>
          <p:nvPr/>
        </p:nvSpPr>
        <p:spPr bwMode="auto">
          <a:xfrm>
            <a:off x="56786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79" name="Freeform 353"/>
          <p:cNvSpPr/>
          <p:nvPr/>
        </p:nvSpPr>
        <p:spPr bwMode="auto">
          <a:xfrm>
            <a:off x="57142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80" name="Freeform 354"/>
          <p:cNvSpPr/>
          <p:nvPr/>
        </p:nvSpPr>
        <p:spPr bwMode="auto">
          <a:xfrm>
            <a:off x="5857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99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1" name="Freeform 355"/>
          <p:cNvSpPr/>
          <p:nvPr/>
        </p:nvSpPr>
        <p:spPr bwMode="auto">
          <a:xfrm>
            <a:off x="5892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5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2" name="Freeform 356"/>
          <p:cNvSpPr/>
          <p:nvPr/>
        </p:nvSpPr>
        <p:spPr bwMode="auto">
          <a:xfrm>
            <a:off x="5928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3" name="Freeform 357"/>
          <p:cNvSpPr/>
          <p:nvPr/>
        </p:nvSpPr>
        <p:spPr bwMode="auto">
          <a:xfrm>
            <a:off x="60001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4" name="Freeform 358"/>
          <p:cNvSpPr/>
          <p:nvPr/>
        </p:nvSpPr>
        <p:spPr bwMode="auto">
          <a:xfrm>
            <a:off x="6071400" y="0"/>
            <a:ext cx="73800" cy="730440"/>
          </a:xfrm>
          <a:custGeom>
            <a:avLst/>
            <a:gdLst/>
            <a:ahLst/>
            <a:cxnLst/>
            <a:rect l="0" t="0" r="r" b="b"/>
            <a:pathLst>
              <a:path w="205" h="2029" extrusionOk="0">
                <a:moveTo>
                  <a:pt x="5" y="2028"/>
                </a:moveTo>
                <a:lnTo>
                  <a:pt x="0" y="0"/>
                </a:lnTo>
                <a:lnTo>
                  <a:pt x="200" y="0"/>
                </a:lnTo>
                <a:lnTo>
                  <a:pt x="2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185" name="Freeform 359"/>
          <p:cNvSpPr/>
          <p:nvPr/>
        </p:nvSpPr>
        <p:spPr bwMode="auto">
          <a:xfrm>
            <a:off x="6143039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6" name="Freeform 360"/>
          <p:cNvSpPr/>
          <p:nvPr/>
        </p:nvSpPr>
        <p:spPr bwMode="auto">
          <a:xfrm>
            <a:off x="6285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7" name="Freeform 361"/>
          <p:cNvSpPr/>
          <p:nvPr/>
        </p:nvSpPr>
        <p:spPr bwMode="auto">
          <a:xfrm>
            <a:off x="6357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188" name="Freeform 362"/>
          <p:cNvSpPr/>
          <p:nvPr/>
        </p:nvSpPr>
        <p:spPr bwMode="auto">
          <a:xfrm>
            <a:off x="63932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89" name="Freeform 363"/>
          <p:cNvSpPr/>
          <p:nvPr/>
        </p:nvSpPr>
        <p:spPr bwMode="auto">
          <a:xfrm>
            <a:off x="64288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0" name="Freeform 364"/>
          <p:cNvSpPr/>
          <p:nvPr/>
        </p:nvSpPr>
        <p:spPr bwMode="auto">
          <a:xfrm>
            <a:off x="6571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1" name="Freeform 365"/>
          <p:cNvSpPr/>
          <p:nvPr/>
        </p:nvSpPr>
        <p:spPr bwMode="auto">
          <a:xfrm>
            <a:off x="66430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2" name="Freeform 366"/>
          <p:cNvSpPr/>
          <p:nvPr/>
        </p:nvSpPr>
        <p:spPr bwMode="auto">
          <a:xfrm>
            <a:off x="66787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3" name="Freeform 367"/>
          <p:cNvSpPr/>
          <p:nvPr/>
        </p:nvSpPr>
        <p:spPr bwMode="auto">
          <a:xfrm>
            <a:off x="67147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4" name="Freeform 368"/>
          <p:cNvSpPr/>
          <p:nvPr/>
        </p:nvSpPr>
        <p:spPr bwMode="auto">
          <a:xfrm>
            <a:off x="68576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5" name="Freeform 369"/>
          <p:cNvSpPr/>
          <p:nvPr/>
        </p:nvSpPr>
        <p:spPr bwMode="auto">
          <a:xfrm>
            <a:off x="68932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6" name="Freeform 370"/>
          <p:cNvSpPr/>
          <p:nvPr/>
        </p:nvSpPr>
        <p:spPr bwMode="auto">
          <a:xfrm>
            <a:off x="69289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7" name="Freeform 371"/>
          <p:cNvSpPr/>
          <p:nvPr/>
        </p:nvSpPr>
        <p:spPr bwMode="auto">
          <a:xfrm>
            <a:off x="70005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8" name="Freeform 372"/>
          <p:cNvSpPr/>
          <p:nvPr/>
        </p:nvSpPr>
        <p:spPr bwMode="auto">
          <a:xfrm>
            <a:off x="7036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9" name="Freeform 373"/>
          <p:cNvSpPr/>
          <p:nvPr/>
        </p:nvSpPr>
        <p:spPr bwMode="auto">
          <a:xfrm>
            <a:off x="7071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0" name="Freeform 374"/>
          <p:cNvSpPr/>
          <p:nvPr/>
        </p:nvSpPr>
        <p:spPr bwMode="auto">
          <a:xfrm>
            <a:off x="71431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1" name="Freeform 375"/>
          <p:cNvSpPr/>
          <p:nvPr/>
        </p:nvSpPr>
        <p:spPr bwMode="auto">
          <a:xfrm>
            <a:off x="7286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2" name="Freeform 376"/>
          <p:cNvSpPr/>
          <p:nvPr/>
        </p:nvSpPr>
        <p:spPr bwMode="auto">
          <a:xfrm>
            <a:off x="7357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3" name="Freeform 377"/>
          <p:cNvSpPr/>
          <p:nvPr/>
        </p:nvSpPr>
        <p:spPr bwMode="auto">
          <a:xfrm>
            <a:off x="7393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4" name="Freeform 378"/>
          <p:cNvSpPr/>
          <p:nvPr/>
        </p:nvSpPr>
        <p:spPr bwMode="auto">
          <a:xfrm>
            <a:off x="7428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5" name="Freeform 379"/>
          <p:cNvSpPr/>
          <p:nvPr/>
        </p:nvSpPr>
        <p:spPr bwMode="auto">
          <a:xfrm>
            <a:off x="7500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6" name="Freeform 380"/>
          <p:cNvSpPr/>
          <p:nvPr/>
        </p:nvSpPr>
        <p:spPr bwMode="auto">
          <a:xfrm>
            <a:off x="75718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7" name="Freeform 381"/>
          <p:cNvSpPr/>
          <p:nvPr/>
        </p:nvSpPr>
        <p:spPr bwMode="auto">
          <a:xfrm>
            <a:off x="77148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8" name="Freeform 382"/>
          <p:cNvSpPr/>
          <p:nvPr/>
        </p:nvSpPr>
        <p:spPr bwMode="auto">
          <a:xfrm>
            <a:off x="7857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9" name="Freeform 383"/>
          <p:cNvSpPr/>
          <p:nvPr/>
        </p:nvSpPr>
        <p:spPr bwMode="auto">
          <a:xfrm>
            <a:off x="7929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0" name="Freeform 384"/>
          <p:cNvSpPr/>
          <p:nvPr/>
        </p:nvSpPr>
        <p:spPr bwMode="auto">
          <a:xfrm>
            <a:off x="800064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4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1" name="Freeform 385"/>
          <p:cNvSpPr/>
          <p:nvPr/>
        </p:nvSpPr>
        <p:spPr bwMode="auto">
          <a:xfrm>
            <a:off x="82864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A"/>
          </a:solidFill>
          <a:ln>
            <a:noFill/>
          </a:ln>
        </p:spPr>
      </p:sp>
      <p:sp>
        <p:nvSpPr>
          <p:cNvPr id="1212" name="Freeform 386"/>
          <p:cNvSpPr/>
          <p:nvPr/>
        </p:nvSpPr>
        <p:spPr bwMode="auto">
          <a:xfrm>
            <a:off x="8572320" y="0"/>
            <a:ext cx="572400" cy="730440"/>
          </a:xfrm>
          <a:custGeom>
            <a:avLst/>
            <a:gdLst/>
            <a:ahLst/>
            <a:cxnLst/>
            <a:rect l="0" t="0" r="r" b="b"/>
            <a:pathLst>
              <a:path w="1590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9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3" name="Freeform 387"/>
          <p:cNvSpPr/>
          <p:nvPr/>
        </p:nvSpPr>
        <p:spPr bwMode="auto">
          <a:xfrm>
            <a:off x="9142560" y="0"/>
            <a:ext cx="2520" cy="730440"/>
          </a:xfrm>
          <a:custGeom>
            <a:avLst/>
            <a:gdLst/>
            <a:ahLst/>
            <a:cxnLst/>
            <a:rect l="0" t="0" r="r" b="b"/>
            <a:pathLst>
              <a:path w="7" h="2029" extrusionOk="0">
                <a:moveTo>
                  <a:pt x="6" y="2028"/>
                </a:moveTo>
                <a:lnTo>
                  <a:pt x="0" y="0"/>
                </a:lnTo>
                <a:lnTo>
                  <a:pt x="6" y="0"/>
                </a:lnTo>
                <a:lnTo>
                  <a:pt x="6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4" name="Freeform 388"/>
          <p:cNvSpPr/>
          <p:nvPr/>
        </p:nvSpPr>
        <p:spPr bwMode="auto">
          <a:xfrm>
            <a:off x="85312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0" y="856"/>
                </a:moveTo>
                <a:lnTo>
                  <a:pt x="0" y="0"/>
                </a:lnTo>
                <a:lnTo>
                  <a:pt x="2" y="856"/>
                </a:lnTo>
                <a:lnTo>
                  <a:pt x="0" y="856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1215" name="Freeform 389"/>
          <p:cNvSpPr/>
          <p:nvPr/>
        </p:nvSpPr>
        <p:spPr bwMode="auto">
          <a:xfrm>
            <a:off x="8531280" y="4641840"/>
            <a:ext cx="2880" cy="308520"/>
          </a:xfrm>
          <a:custGeom>
            <a:avLst/>
            <a:gdLst/>
            <a:ahLst/>
            <a:cxnLst/>
            <a:rect l="0" t="0" r="r" b="b"/>
            <a:pathLst>
              <a:path w="8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7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6" name="Freeform 390"/>
          <p:cNvSpPr/>
          <p:nvPr/>
        </p:nvSpPr>
        <p:spPr bwMode="auto">
          <a:xfrm>
            <a:off x="8533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7" name="Freeform 391"/>
          <p:cNvSpPr/>
          <p:nvPr/>
        </p:nvSpPr>
        <p:spPr bwMode="auto">
          <a:xfrm>
            <a:off x="85352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8" name="Freeform 392"/>
          <p:cNvSpPr/>
          <p:nvPr/>
        </p:nvSpPr>
        <p:spPr bwMode="auto">
          <a:xfrm>
            <a:off x="8537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9" name="Freeform 393"/>
          <p:cNvSpPr/>
          <p:nvPr/>
        </p:nvSpPr>
        <p:spPr bwMode="auto">
          <a:xfrm>
            <a:off x="8540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220" name="Freeform 394"/>
          <p:cNvSpPr/>
          <p:nvPr/>
        </p:nvSpPr>
        <p:spPr bwMode="auto">
          <a:xfrm>
            <a:off x="8542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221" name="Freeform 395"/>
          <p:cNvSpPr/>
          <p:nvPr/>
        </p:nvSpPr>
        <p:spPr bwMode="auto">
          <a:xfrm>
            <a:off x="8544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1222" name="Freeform 396"/>
          <p:cNvSpPr/>
          <p:nvPr/>
        </p:nvSpPr>
        <p:spPr bwMode="auto">
          <a:xfrm>
            <a:off x="8547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CC7"/>
          </a:solidFill>
          <a:ln>
            <a:noFill/>
          </a:ln>
        </p:spPr>
      </p:sp>
      <p:sp>
        <p:nvSpPr>
          <p:cNvPr id="1223" name="Freeform 397"/>
          <p:cNvSpPr/>
          <p:nvPr/>
        </p:nvSpPr>
        <p:spPr bwMode="auto">
          <a:xfrm>
            <a:off x="8549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4" name="Freeform 398"/>
          <p:cNvSpPr/>
          <p:nvPr/>
        </p:nvSpPr>
        <p:spPr bwMode="auto">
          <a:xfrm>
            <a:off x="8552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5" name="Freeform 399"/>
          <p:cNvSpPr/>
          <p:nvPr/>
        </p:nvSpPr>
        <p:spPr bwMode="auto">
          <a:xfrm>
            <a:off x="85543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7EC7"/>
          </a:solidFill>
          <a:ln>
            <a:noFill/>
          </a:ln>
        </p:spPr>
      </p:sp>
      <p:sp>
        <p:nvSpPr>
          <p:cNvPr id="1226" name="Freeform 400"/>
          <p:cNvSpPr/>
          <p:nvPr/>
        </p:nvSpPr>
        <p:spPr bwMode="auto">
          <a:xfrm>
            <a:off x="85568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7" name="Freeform 401"/>
          <p:cNvSpPr/>
          <p:nvPr/>
        </p:nvSpPr>
        <p:spPr bwMode="auto">
          <a:xfrm>
            <a:off x="8559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8" name="Freeform 402"/>
          <p:cNvSpPr/>
          <p:nvPr/>
        </p:nvSpPr>
        <p:spPr bwMode="auto">
          <a:xfrm>
            <a:off x="8561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229" name="Freeform 403"/>
          <p:cNvSpPr/>
          <p:nvPr/>
        </p:nvSpPr>
        <p:spPr bwMode="auto">
          <a:xfrm>
            <a:off x="8564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0" name="Freeform 404"/>
          <p:cNvSpPr/>
          <p:nvPr/>
        </p:nvSpPr>
        <p:spPr bwMode="auto">
          <a:xfrm>
            <a:off x="8566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1" name="Freeform 405"/>
          <p:cNvSpPr/>
          <p:nvPr/>
        </p:nvSpPr>
        <p:spPr bwMode="auto">
          <a:xfrm>
            <a:off x="8568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232" name="Freeform 406"/>
          <p:cNvSpPr/>
          <p:nvPr/>
        </p:nvSpPr>
        <p:spPr bwMode="auto">
          <a:xfrm>
            <a:off x="8571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233" name="Freeform 407"/>
          <p:cNvSpPr/>
          <p:nvPr/>
        </p:nvSpPr>
        <p:spPr bwMode="auto">
          <a:xfrm>
            <a:off x="85809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3C6"/>
          </a:solidFill>
          <a:ln>
            <a:noFill/>
          </a:ln>
        </p:spPr>
      </p:sp>
      <p:sp>
        <p:nvSpPr>
          <p:cNvPr id="1234" name="Freeform 408"/>
          <p:cNvSpPr/>
          <p:nvPr/>
        </p:nvSpPr>
        <p:spPr bwMode="auto">
          <a:xfrm>
            <a:off x="85759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4C6"/>
          </a:solidFill>
          <a:ln>
            <a:noFill/>
          </a:ln>
        </p:spPr>
      </p:sp>
      <p:sp>
        <p:nvSpPr>
          <p:cNvPr id="1235" name="Freeform 409"/>
          <p:cNvSpPr/>
          <p:nvPr/>
        </p:nvSpPr>
        <p:spPr bwMode="auto">
          <a:xfrm>
            <a:off x="8578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6" name="Freeform 410"/>
          <p:cNvSpPr/>
          <p:nvPr/>
        </p:nvSpPr>
        <p:spPr bwMode="auto">
          <a:xfrm>
            <a:off x="8580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7" name="Freeform 411"/>
          <p:cNvSpPr/>
          <p:nvPr/>
        </p:nvSpPr>
        <p:spPr bwMode="auto">
          <a:xfrm>
            <a:off x="8583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6C6"/>
          </a:solidFill>
          <a:ln>
            <a:noFill/>
          </a:ln>
        </p:spPr>
      </p:sp>
      <p:sp>
        <p:nvSpPr>
          <p:cNvPr id="1238" name="Freeform 412"/>
          <p:cNvSpPr/>
          <p:nvPr/>
        </p:nvSpPr>
        <p:spPr bwMode="auto">
          <a:xfrm>
            <a:off x="8585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39" name="Freeform 413"/>
          <p:cNvSpPr/>
          <p:nvPr/>
        </p:nvSpPr>
        <p:spPr bwMode="auto">
          <a:xfrm>
            <a:off x="8587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40" name="Freeform 414"/>
          <p:cNvSpPr/>
          <p:nvPr/>
        </p:nvSpPr>
        <p:spPr bwMode="auto">
          <a:xfrm>
            <a:off x="8590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8C6"/>
          </a:solidFill>
          <a:ln>
            <a:noFill/>
          </a:ln>
        </p:spPr>
      </p:sp>
      <p:sp>
        <p:nvSpPr>
          <p:cNvPr id="1241" name="Freeform 415"/>
          <p:cNvSpPr/>
          <p:nvPr/>
        </p:nvSpPr>
        <p:spPr bwMode="auto">
          <a:xfrm>
            <a:off x="859248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2" name="Freeform 416"/>
          <p:cNvSpPr/>
          <p:nvPr/>
        </p:nvSpPr>
        <p:spPr bwMode="auto">
          <a:xfrm>
            <a:off x="8595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3" name="Freeform 417"/>
          <p:cNvSpPr/>
          <p:nvPr/>
        </p:nvSpPr>
        <p:spPr bwMode="auto">
          <a:xfrm>
            <a:off x="8597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AC6"/>
          </a:solidFill>
          <a:ln>
            <a:noFill/>
          </a:ln>
        </p:spPr>
      </p:sp>
      <p:sp>
        <p:nvSpPr>
          <p:cNvPr id="1244" name="Freeform 418"/>
          <p:cNvSpPr/>
          <p:nvPr/>
        </p:nvSpPr>
        <p:spPr bwMode="auto">
          <a:xfrm>
            <a:off x="8599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245" name="Freeform 419"/>
          <p:cNvSpPr/>
          <p:nvPr/>
        </p:nvSpPr>
        <p:spPr bwMode="auto">
          <a:xfrm>
            <a:off x="86022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6" name="Freeform 420"/>
          <p:cNvSpPr/>
          <p:nvPr/>
        </p:nvSpPr>
        <p:spPr bwMode="auto">
          <a:xfrm>
            <a:off x="8604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7" name="Freeform 421"/>
          <p:cNvSpPr/>
          <p:nvPr/>
        </p:nvSpPr>
        <p:spPr bwMode="auto">
          <a:xfrm>
            <a:off x="8606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DC5"/>
          </a:solidFill>
          <a:ln>
            <a:noFill/>
          </a:ln>
        </p:spPr>
      </p:sp>
      <p:sp>
        <p:nvSpPr>
          <p:cNvPr id="1248" name="Freeform 422"/>
          <p:cNvSpPr/>
          <p:nvPr/>
        </p:nvSpPr>
        <p:spPr bwMode="auto">
          <a:xfrm>
            <a:off x="86094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49" name="Freeform 423"/>
          <p:cNvSpPr/>
          <p:nvPr/>
        </p:nvSpPr>
        <p:spPr bwMode="auto">
          <a:xfrm>
            <a:off x="86115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50" name="Freeform 424"/>
          <p:cNvSpPr/>
          <p:nvPr/>
        </p:nvSpPr>
        <p:spPr bwMode="auto">
          <a:xfrm>
            <a:off x="8614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FC5"/>
          </a:solidFill>
          <a:ln>
            <a:noFill/>
          </a:ln>
        </p:spPr>
      </p:sp>
      <p:sp>
        <p:nvSpPr>
          <p:cNvPr id="1251" name="Freeform 425"/>
          <p:cNvSpPr/>
          <p:nvPr/>
        </p:nvSpPr>
        <p:spPr bwMode="auto">
          <a:xfrm>
            <a:off x="8616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2" name="Freeform 426"/>
          <p:cNvSpPr/>
          <p:nvPr/>
        </p:nvSpPr>
        <p:spPr bwMode="auto">
          <a:xfrm>
            <a:off x="8618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3" name="Freeform 427"/>
          <p:cNvSpPr/>
          <p:nvPr/>
        </p:nvSpPr>
        <p:spPr bwMode="auto">
          <a:xfrm>
            <a:off x="8621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254" name="Freeform 428"/>
          <p:cNvSpPr/>
          <p:nvPr/>
        </p:nvSpPr>
        <p:spPr bwMode="auto">
          <a:xfrm>
            <a:off x="8623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5" name="Freeform 429"/>
          <p:cNvSpPr/>
          <p:nvPr/>
        </p:nvSpPr>
        <p:spPr bwMode="auto">
          <a:xfrm>
            <a:off x="8625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6" name="Freeform 430"/>
          <p:cNvSpPr/>
          <p:nvPr/>
        </p:nvSpPr>
        <p:spPr bwMode="auto">
          <a:xfrm>
            <a:off x="8628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257" name="Freeform 431"/>
          <p:cNvSpPr/>
          <p:nvPr/>
        </p:nvSpPr>
        <p:spPr bwMode="auto">
          <a:xfrm>
            <a:off x="8631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4C5"/>
          </a:solidFill>
          <a:ln>
            <a:noFill/>
          </a:ln>
        </p:spPr>
      </p:sp>
      <p:sp>
        <p:nvSpPr>
          <p:cNvPr id="1258" name="Freeform 432"/>
          <p:cNvSpPr/>
          <p:nvPr/>
        </p:nvSpPr>
        <p:spPr bwMode="auto">
          <a:xfrm>
            <a:off x="8633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259" name="Freeform 433"/>
          <p:cNvSpPr/>
          <p:nvPr/>
        </p:nvSpPr>
        <p:spPr bwMode="auto">
          <a:xfrm>
            <a:off x="8635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260" name="Freeform 434"/>
          <p:cNvSpPr/>
          <p:nvPr/>
        </p:nvSpPr>
        <p:spPr bwMode="auto">
          <a:xfrm>
            <a:off x="86378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1" name="Freeform 435"/>
          <p:cNvSpPr/>
          <p:nvPr/>
        </p:nvSpPr>
        <p:spPr bwMode="auto">
          <a:xfrm>
            <a:off x="8640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2" name="Freeform 436"/>
          <p:cNvSpPr/>
          <p:nvPr/>
        </p:nvSpPr>
        <p:spPr bwMode="auto">
          <a:xfrm>
            <a:off x="8642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7C4"/>
          </a:solidFill>
          <a:ln>
            <a:noFill/>
          </a:ln>
        </p:spPr>
      </p:sp>
      <p:sp>
        <p:nvSpPr>
          <p:cNvPr id="1263" name="Freeform 437"/>
          <p:cNvSpPr/>
          <p:nvPr/>
        </p:nvSpPr>
        <p:spPr bwMode="auto">
          <a:xfrm>
            <a:off x="8645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4" name="Freeform 438"/>
          <p:cNvSpPr/>
          <p:nvPr/>
        </p:nvSpPr>
        <p:spPr bwMode="auto">
          <a:xfrm>
            <a:off x="8647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5" name="Freeform 439"/>
          <p:cNvSpPr/>
          <p:nvPr/>
        </p:nvSpPr>
        <p:spPr bwMode="auto">
          <a:xfrm>
            <a:off x="8650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9C4"/>
          </a:solidFill>
          <a:ln>
            <a:noFill/>
          </a:ln>
        </p:spPr>
      </p:sp>
      <p:sp>
        <p:nvSpPr>
          <p:cNvPr id="1266" name="Freeform 440"/>
          <p:cNvSpPr/>
          <p:nvPr/>
        </p:nvSpPr>
        <p:spPr bwMode="auto">
          <a:xfrm>
            <a:off x="8652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7" name="Freeform 441"/>
          <p:cNvSpPr/>
          <p:nvPr/>
        </p:nvSpPr>
        <p:spPr bwMode="auto">
          <a:xfrm>
            <a:off x="8654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8" name="Freeform 442"/>
          <p:cNvSpPr/>
          <p:nvPr/>
        </p:nvSpPr>
        <p:spPr bwMode="auto">
          <a:xfrm>
            <a:off x="86569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BC4"/>
          </a:solidFill>
          <a:ln>
            <a:noFill/>
          </a:ln>
        </p:spPr>
      </p:sp>
      <p:sp>
        <p:nvSpPr>
          <p:cNvPr id="1269" name="Freeform 443"/>
          <p:cNvSpPr/>
          <p:nvPr/>
        </p:nvSpPr>
        <p:spPr bwMode="auto">
          <a:xfrm>
            <a:off x="8659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CC4"/>
          </a:solidFill>
          <a:ln>
            <a:noFill/>
          </a:ln>
        </p:spPr>
      </p:sp>
      <p:sp>
        <p:nvSpPr>
          <p:cNvPr id="1270" name="Freeform 444"/>
          <p:cNvSpPr/>
          <p:nvPr/>
        </p:nvSpPr>
        <p:spPr bwMode="auto">
          <a:xfrm>
            <a:off x="8661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CC3"/>
          </a:solidFill>
          <a:ln>
            <a:noFill/>
          </a:ln>
        </p:spPr>
      </p:sp>
      <p:sp>
        <p:nvSpPr>
          <p:cNvPr id="1271" name="Freeform 445"/>
          <p:cNvSpPr/>
          <p:nvPr/>
        </p:nvSpPr>
        <p:spPr bwMode="auto">
          <a:xfrm>
            <a:off x="8664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DC3"/>
          </a:solidFill>
          <a:ln>
            <a:noFill/>
          </a:ln>
        </p:spPr>
      </p:sp>
      <p:sp>
        <p:nvSpPr>
          <p:cNvPr id="1272" name="Freeform 446"/>
          <p:cNvSpPr/>
          <p:nvPr/>
        </p:nvSpPr>
        <p:spPr bwMode="auto">
          <a:xfrm>
            <a:off x="8666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3" name="Freeform 447"/>
          <p:cNvSpPr/>
          <p:nvPr/>
        </p:nvSpPr>
        <p:spPr bwMode="auto">
          <a:xfrm>
            <a:off x="8669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4" name="Freeform 448"/>
          <p:cNvSpPr/>
          <p:nvPr/>
        </p:nvSpPr>
        <p:spPr bwMode="auto">
          <a:xfrm>
            <a:off x="8671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FC3"/>
          </a:solidFill>
          <a:ln>
            <a:noFill/>
          </a:ln>
        </p:spPr>
      </p:sp>
      <p:sp>
        <p:nvSpPr>
          <p:cNvPr id="1275" name="Freeform 449"/>
          <p:cNvSpPr/>
          <p:nvPr/>
        </p:nvSpPr>
        <p:spPr bwMode="auto">
          <a:xfrm>
            <a:off x="8673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276" name="Freeform 450"/>
          <p:cNvSpPr/>
          <p:nvPr/>
        </p:nvSpPr>
        <p:spPr bwMode="auto">
          <a:xfrm>
            <a:off x="8678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277" name="Freeform 451"/>
          <p:cNvSpPr/>
          <p:nvPr/>
        </p:nvSpPr>
        <p:spPr bwMode="auto">
          <a:xfrm>
            <a:off x="86832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278" name="Freeform 452"/>
          <p:cNvSpPr/>
          <p:nvPr/>
        </p:nvSpPr>
        <p:spPr bwMode="auto">
          <a:xfrm>
            <a:off x="86882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279" name="Freeform 453"/>
          <p:cNvSpPr/>
          <p:nvPr/>
        </p:nvSpPr>
        <p:spPr bwMode="auto">
          <a:xfrm>
            <a:off x="8692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280" name="Freeform 454"/>
          <p:cNvSpPr/>
          <p:nvPr/>
        </p:nvSpPr>
        <p:spPr bwMode="auto">
          <a:xfrm>
            <a:off x="8697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281" name="Freeform 455"/>
          <p:cNvSpPr/>
          <p:nvPr/>
        </p:nvSpPr>
        <p:spPr bwMode="auto">
          <a:xfrm>
            <a:off x="87022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E"/>
          </a:solidFill>
          <a:ln>
            <a:noFill/>
          </a:ln>
        </p:spPr>
      </p:sp>
      <p:sp>
        <p:nvSpPr>
          <p:cNvPr id="1282" name="Freeform 456"/>
          <p:cNvSpPr/>
          <p:nvPr/>
        </p:nvSpPr>
        <p:spPr bwMode="auto">
          <a:xfrm>
            <a:off x="87073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283" name="Freeform 457"/>
          <p:cNvSpPr/>
          <p:nvPr/>
        </p:nvSpPr>
        <p:spPr bwMode="auto">
          <a:xfrm>
            <a:off x="8712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284" name="Freeform 458"/>
          <p:cNvSpPr/>
          <p:nvPr/>
        </p:nvSpPr>
        <p:spPr bwMode="auto">
          <a:xfrm>
            <a:off x="8716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285" name="Freeform 459"/>
          <p:cNvSpPr/>
          <p:nvPr/>
        </p:nvSpPr>
        <p:spPr bwMode="auto">
          <a:xfrm>
            <a:off x="872136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286" name="Freeform 460"/>
          <p:cNvSpPr/>
          <p:nvPr/>
        </p:nvSpPr>
        <p:spPr bwMode="auto">
          <a:xfrm>
            <a:off x="87264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6BA"/>
          </a:solidFill>
          <a:ln>
            <a:noFill/>
          </a:ln>
        </p:spPr>
      </p:sp>
      <p:sp>
        <p:nvSpPr>
          <p:cNvPr id="1287" name="Freeform 461"/>
          <p:cNvSpPr/>
          <p:nvPr/>
        </p:nvSpPr>
        <p:spPr bwMode="auto">
          <a:xfrm>
            <a:off x="87310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288" name="Freeform 462"/>
          <p:cNvSpPr/>
          <p:nvPr/>
        </p:nvSpPr>
        <p:spPr bwMode="auto">
          <a:xfrm>
            <a:off x="8735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7B9"/>
          </a:solidFill>
          <a:ln>
            <a:noFill/>
          </a:ln>
        </p:spPr>
      </p:sp>
      <p:sp>
        <p:nvSpPr>
          <p:cNvPr id="1289" name="Freeform 463"/>
          <p:cNvSpPr/>
          <p:nvPr/>
        </p:nvSpPr>
        <p:spPr bwMode="auto">
          <a:xfrm>
            <a:off x="87404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290" name="Freeform 464"/>
          <p:cNvSpPr/>
          <p:nvPr/>
        </p:nvSpPr>
        <p:spPr bwMode="auto">
          <a:xfrm>
            <a:off x="874548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1" name="Freeform 465"/>
          <p:cNvSpPr/>
          <p:nvPr/>
        </p:nvSpPr>
        <p:spPr bwMode="auto">
          <a:xfrm>
            <a:off x="87501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2" name="Freeform 466"/>
          <p:cNvSpPr/>
          <p:nvPr/>
        </p:nvSpPr>
        <p:spPr bwMode="auto">
          <a:xfrm>
            <a:off x="8754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293" name="Freeform 467"/>
          <p:cNvSpPr/>
          <p:nvPr/>
        </p:nvSpPr>
        <p:spPr bwMode="auto">
          <a:xfrm>
            <a:off x="8759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5"/>
          </a:solidFill>
          <a:ln>
            <a:noFill/>
          </a:ln>
        </p:spPr>
      </p:sp>
      <p:sp>
        <p:nvSpPr>
          <p:cNvPr id="1294" name="Freeform 468"/>
          <p:cNvSpPr/>
          <p:nvPr/>
        </p:nvSpPr>
        <p:spPr bwMode="auto">
          <a:xfrm>
            <a:off x="876456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295" name="Freeform 469"/>
          <p:cNvSpPr/>
          <p:nvPr/>
        </p:nvSpPr>
        <p:spPr bwMode="auto">
          <a:xfrm>
            <a:off x="87692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3"/>
          </a:solidFill>
          <a:ln>
            <a:noFill/>
          </a:ln>
        </p:spPr>
      </p:sp>
      <p:sp>
        <p:nvSpPr>
          <p:cNvPr id="1296" name="Freeform 470"/>
          <p:cNvSpPr/>
          <p:nvPr/>
        </p:nvSpPr>
        <p:spPr bwMode="auto">
          <a:xfrm>
            <a:off x="8773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297" name="Freeform 471"/>
          <p:cNvSpPr/>
          <p:nvPr/>
        </p:nvSpPr>
        <p:spPr bwMode="auto">
          <a:xfrm>
            <a:off x="8778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2"/>
          </a:solidFill>
          <a:ln>
            <a:noFill/>
          </a:ln>
        </p:spPr>
      </p:sp>
      <p:sp>
        <p:nvSpPr>
          <p:cNvPr id="1298" name="Freeform 472"/>
          <p:cNvSpPr/>
          <p:nvPr/>
        </p:nvSpPr>
        <p:spPr bwMode="auto">
          <a:xfrm>
            <a:off x="87836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299" name="Freeform 473"/>
          <p:cNvSpPr/>
          <p:nvPr/>
        </p:nvSpPr>
        <p:spPr bwMode="auto">
          <a:xfrm>
            <a:off x="87883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0" name="Freeform 474"/>
          <p:cNvSpPr/>
          <p:nvPr/>
        </p:nvSpPr>
        <p:spPr bwMode="auto">
          <a:xfrm>
            <a:off x="8793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1" name="Freeform 475"/>
          <p:cNvSpPr/>
          <p:nvPr/>
        </p:nvSpPr>
        <p:spPr bwMode="auto">
          <a:xfrm>
            <a:off x="8797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302" name="Freeform 476"/>
          <p:cNvSpPr/>
          <p:nvPr/>
        </p:nvSpPr>
        <p:spPr bwMode="auto">
          <a:xfrm>
            <a:off x="88027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303" name="Freeform 477"/>
          <p:cNvSpPr/>
          <p:nvPr/>
        </p:nvSpPr>
        <p:spPr bwMode="auto">
          <a:xfrm>
            <a:off x="88074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304" name="Freeform 478"/>
          <p:cNvSpPr/>
          <p:nvPr/>
        </p:nvSpPr>
        <p:spPr bwMode="auto">
          <a:xfrm>
            <a:off x="881208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4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0AC"/>
          </a:solidFill>
          <a:ln>
            <a:noFill/>
          </a:ln>
        </p:spPr>
      </p:sp>
      <p:sp>
        <p:nvSpPr>
          <p:cNvPr id="1305" name="Freeform 479"/>
          <p:cNvSpPr/>
          <p:nvPr/>
        </p:nvSpPr>
        <p:spPr bwMode="auto">
          <a:xfrm>
            <a:off x="8816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306" name="Freeform 480"/>
          <p:cNvSpPr/>
          <p:nvPr/>
        </p:nvSpPr>
        <p:spPr bwMode="auto">
          <a:xfrm>
            <a:off x="88218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307" name="Freeform 481"/>
          <p:cNvSpPr/>
          <p:nvPr/>
        </p:nvSpPr>
        <p:spPr bwMode="auto">
          <a:xfrm>
            <a:off x="88264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308" name="Freeform 482"/>
          <p:cNvSpPr/>
          <p:nvPr/>
        </p:nvSpPr>
        <p:spPr bwMode="auto">
          <a:xfrm>
            <a:off x="8831160" y="4641840"/>
            <a:ext cx="5400" cy="308520"/>
          </a:xfrm>
          <a:custGeom>
            <a:avLst/>
            <a:gdLst/>
            <a:ahLst/>
            <a:cxnLst/>
            <a:rect l="0" t="0" r="r" b="b"/>
            <a:pathLst>
              <a:path w="15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4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09" name="Freeform 483"/>
          <p:cNvSpPr/>
          <p:nvPr/>
        </p:nvSpPr>
        <p:spPr bwMode="auto">
          <a:xfrm>
            <a:off x="88354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2" y="856"/>
                </a:moveTo>
                <a:lnTo>
                  <a:pt x="0" y="0"/>
                </a:lnTo>
                <a:lnTo>
                  <a:pt x="2" y="0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11" name="TextShape 485"/>
          <p:cNvSpPr txBox="1"/>
          <p:nvPr/>
        </p:nvSpPr>
        <p:spPr bwMode="auto">
          <a:xfrm>
            <a:off x="8636400" y="4629240"/>
            <a:ext cx="177840" cy="3034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400" b="0" strike="noStrike" spc="-1" dirty="0" smtClean="0">
                <a:solidFill>
                  <a:srgbClr val="FFFFFF"/>
                </a:solidFill>
                <a:latin typeface="Montserrat"/>
              </a:rPr>
              <a:t>3</a:t>
            </a:r>
            <a:endParaRPr lang="en-US" sz="1400" b="0" strike="noStrike" spc="-1" dirty="0">
              <a:latin typeface="Times New Roman"/>
            </a:endParaRPr>
          </a:p>
        </p:txBody>
      </p:sp>
      <p:sp>
        <p:nvSpPr>
          <p:cNvPr id="489" name="Freeform 659"/>
          <p:cNvSpPr/>
          <p:nvPr/>
        </p:nvSpPr>
        <p:spPr bwMode="auto">
          <a:xfrm>
            <a:off x="1133547" y="829797"/>
            <a:ext cx="3562200" cy="1643572"/>
          </a:xfrm>
          <a:custGeom>
            <a:avLst/>
            <a:gdLst/>
            <a:ahLst/>
            <a:cxnLst/>
            <a:rect l="0" t="0" r="r" b="b"/>
            <a:pathLst>
              <a:path w="6043" h="2601" extrusionOk="0">
                <a:moveTo>
                  <a:pt x="0" y="1300"/>
                </a:moveTo>
                <a:cubicBezTo>
                  <a:pt x="0" y="582"/>
                  <a:pt x="582" y="0"/>
                  <a:pt x="1300" y="0"/>
                </a:cubicBezTo>
                <a:lnTo>
                  <a:pt x="4742" y="0"/>
                </a:lnTo>
                <a:cubicBezTo>
                  <a:pt x="5460" y="0"/>
                  <a:pt x="6042" y="582"/>
                  <a:pt x="6042" y="1300"/>
                </a:cubicBezTo>
                <a:cubicBezTo>
                  <a:pt x="6042" y="2018"/>
                  <a:pt x="5460" y="2600"/>
                  <a:pt x="4742" y="2600"/>
                </a:cubicBezTo>
                <a:lnTo>
                  <a:pt x="1300" y="2600"/>
                </a:lnTo>
                <a:cubicBezTo>
                  <a:pt x="582" y="2600"/>
                  <a:pt x="0" y="2018"/>
                  <a:pt x="0" y="1300"/>
                </a:cubicBezTo>
                <a:close/>
              </a:path>
            </a:pathLst>
          </a:custGeom>
          <a:solidFill>
            <a:srgbClr val="E2F2F6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91" name="Рисунок 490"/>
          <p:cNvPicPr/>
          <p:nvPr/>
        </p:nvPicPr>
        <p:blipFill>
          <a:blip r:embed="rId7" cstate="print"/>
          <a:stretch/>
        </p:blipFill>
        <p:spPr bwMode="auto">
          <a:xfrm>
            <a:off x="1391673" y="1148340"/>
            <a:ext cx="228240" cy="156600"/>
          </a:xfrm>
          <a:prstGeom prst="rect">
            <a:avLst/>
          </a:prstGeom>
          <a:ln>
            <a:noFill/>
          </a:ln>
        </p:spPr>
      </p:pic>
      <p:sp>
        <p:nvSpPr>
          <p:cNvPr id="492" name="TextShape 486"/>
          <p:cNvSpPr txBox="1"/>
          <p:nvPr/>
        </p:nvSpPr>
        <p:spPr bwMode="auto">
          <a:xfrm>
            <a:off x="1741593" y="926071"/>
            <a:ext cx="2812767" cy="76996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rtl="0"/>
            <a:r>
              <a:rPr lang="ru-RU" sz="1200" b="1" dirty="0" smtClean="0"/>
              <a:t>Обоснование выбора проекта:</a:t>
            </a:r>
          </a:p>
          <a:p>
            <a:pPr rtl="0"/>
            <a:r>
              <a:rPr lang="ru-RU" sz="1200" dirty="0" smtClean="0"/>
              <a:t>На сегодняшний день Министерством </a:t>
            </a:r>
            <a:r>
              <a:rPr lang="ru-RU" sz="1200" dirty="0"/>
              <a:t>цифрового развития, связи и массовых коммуникаций </a:t>
            </a:r>
            <a:r>
              <a:rPr lang="ru-RU" sz="1200" dirty="0" smtClean="0"/>
              <a:t>РФ выполнен </a:t>
            </a:r>
            <a:r>
              <a:rPr lang="ru-RU" sz="1200" dirty="0"/>
              <a:t>перевод в электронный вид социально значимых услуг, остальные </a:t>
            </a:r>
            <a:r>
              <a:rPr lang="ru-RU" sz="1200" dirty="0" smtClean="0"/>
              <a:t>муниципальные услуги </a:t>
            </a:r>
            <a:r>
              <a:rPr lang="ru-RU" sz="1200" dirty="0"/>
              <a:t>органы власти должны проводить за свой </a:t>
            </a:r>
            <a:r>
              <a:rPr lang="ru-RU" sz="1200" dirty="0" smtClean="0"/>
              <a:t>счет</a:t>
            </a:r>
            <a:endParaRPr lang="ru-RU" sz="1200" dirty="0"/>
          </a:p>
          <a:p>
            <a:r>
              <a:rPr lang="ru-RU" sz="1200" dirty="0"/>
              <a:t/>
            </a:r>
            <a:br>
              <a:rPr lang="ru-RU" sz="1200" dirty="0"/>
            </a:br>
            <a:endParaRPr lang="en-US" sz="1200" strike="noStrike" spc="-1" dirty="0">
              <a:latin typeface="+mj-lt"/>
            </a:endParaRPr>
          </a:p>
        </p:txBody>
      </p:sp>
      <p:sp>
        <p:nvSpPr>
          <p:cNvPr id="493" name="Freeform 663"/>
          <p:cNvSpPr/>
          <p:nvPr/>
        </p:nvSpPr>
        <p:spPr bwMode="auto">
          <a:xfrm>
            <a:off x="359639" y="2557451"/>
            <a:ext cx="1864379" cy="1305171"/>
          </a:xfrm>
          <a:custGeom>
            <a:avLst/>
            <a:gdLst/>
            <a:ahLst/>
            <a:cxnLst/>
            <a:rect l="0" t="0" r="r" b="b"/>
            <a:pathLst>
              <a:path w="6449" h="2602" extrusionOk="0">
                <a:moveTo>
                  <a:pt x="0" y="1301"/>
                </a:moveTo>
                <a:cubicBezTo>
                  <a:pt x="0" y="582"/>
                  <a:pt x="582" y="0"/>
                  <a:pt x="1300" y="0"/>
                </a:cubicBezTo>
                <a:lnTo>
                  <a:pt x="5149" y="0"/>
                </a:lnTo>
                <a:cubicBezTo>
                  <a:pt x="5866" y="0"/>
                  <a:pt x="6448" y="582"/>
                  <a:pt x="6448" y="1301"/>
                </a:cubicBezTo>
                <a:cubicBezTo>
                  <a:pt x="6448" y="2019"/>
                  <a:pt x="5866" y="2601"/>
                  <a:pt x="5149" y="2601"/>
                </a:cubicBezTo>
                <a:lnTo>
                  <a:pt x="1300" y="2601"/>
                </a:lnTo>
                <a:cubicBezTo>
                  <a:pt x="582" y="2601"/>
                  <a:pt x="0" y="2019"/>
                  <a:pt x="0" y="1301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</p:spPr>
      </p:sp>
      <p:sp>
        <p:nvSpPr>
          <p:cNvPr id="496" name="Freeform 663"/>
          <p:cNvSpPr/>
          <p:nvPr/>
        </p:nvSpPr>
        <p:spPr bwMode="auto">
          <a:xfrm>
            <a:off x="2357230" y="2557451"/>
            <a:ext cx="3035210" cy="1305171"/>
          </a:xfrm>
          <a:custGeom>
            <a:avLst/>
            <a:gdLst/>
            <a:ahLst/>
            <a:cxnLst/>
            <a:rect l="0" t="0" r="r" b="b"/>
            <a:pathLst>
              <a:path w="6449" h="2602" extrusionOk="0">
                <a:moveTo>
                  <a:pt x="0" y="1301"/>
                </a:moveTo>
                <a:cubicBezTo>
                  <a:pt x="0" y="582"/>
                  <a:pt x="582" y="0"/>
                  <a:pt x="1300" y="0"/>
                </a:cubicBezTo>
                <a:lnTo>
                  <a:pt x="5149" y="0"/>
                </a:lnTo>
                <a:cubicBezTo>
                  <a:pt x="5866" y="0"/>
                  <a:pt x="6448" y="582"/>
                  <a:pt x="6448" y="1301"/>
                </a:cubicBezTo>
                <a:cubicBezTo>
                  <a:pt x="6448" y="2019"/>
                  <a:pt x="5866" y="2601"/>
                  <a:pt x="5149" y="2601"/>
                </a:cubicBezTo>
                <a:lnTo>
                  <a:pt x="1300" y="2601"/>
                </a:lnTo>
                <a:cubicBezTo>
                  <a:pt x="582" y="2601"/>
                  <a:pt x="0" y="2019"/>
                  <a:pt x="0" y="1301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</p:spPr>
      </p:sp>
      <p:cxnSp>
        <p:nvCxnSpPr>
          <p:cNvPr id="3" name="Прямая со стрелкой 2"/>
          <p:cNvCxnSpPr>
            <a:cxnSpLocks/>
          </p:cNvCxnSpPr>
          <p:nvPr/>
        </p:nvCxnSpPr>
        <p:spPr bwMode="auto">
          <a:xfrm flipV="1">
            <a:off x="624587" y="4034059"/>
            <a:ext cx="7949949" cy="215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5" name="TextShape 486"/>
          <p:cNvSpPr txBox="1"/>
          <p:nvPr/>
        </p:nvSpPr>
        <p:spPr bwMode="auto">
          <a:xfrm>
            <a:off x="732240" y="4200353"/>
            <a:ext cx="1623960" cy="43179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100" b="1" i="1" spc="-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Новые принципы предоставления услуг</a:t>
            </a:r>
            <a:endParaRPr lang="en-US" sz="1100" b="1" i="1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вал 3"/>
          <p:cNvSpPr/>
          <p:nvPr/>
        </p:nvSpPr>
        <p:spPr bwMode="auto">
          <a:xfrm>
            <a:off x="1058429" y="3957298"/>
            <a:ext cx="150236" cy="1081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07" name="Овал 506"/>
          <p:cNvSpPr/>
          <p:nvPr/>
        </p:nvSpPr>
        <p:spPr bwMode="auto">
          <a:xfrm>
            <a:off x="3251154" y="3954326"/>
            <a:ext cx="150236" cy="1081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08" name="Овал 507"/>
          <p:cNvSpPr/>
          <p:nvPr/>
        </p:nvSpPr>
        <p:spPr bwMode="auto">
          <a:xfrm>
            <a:off x="5342162" y="3964125"/>
            <a:ext cx="150236" cy="1081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09" name="Овал 508"/>
          <p:cNvSpPr/>
          <p:nvPr/>
        </p:nvSpPr>
        <p:spPr bwMode="auto">
          <a:xfrm>
            <a:off x="7564685" y="3986197"/>
            <a:ext cx="150236" cy="792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3" name="TextShape 486"/>
          <p:cNvSpPr txBox="1"/>
          <p:nvPr/>
        </p:nvSpPr>
        <p:spPr bwMode="auto">
          <a:xfrm>
            <a:off x="2878740" y="4183138"/>
            <a:ext cx="1623960" cy="57089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r>
              <a:rPr lang="ru-RU" sz="1100" i="1" dirty="0"/>
              <a:t>Повышение эффективности </a:t>
            </a:r>
            <a:r>
              <a:rPr lang="ru-RU" sz="1100" i="1" dirty="0" smtClean="0"/>
              <a:t>работы</a:t>
            </a:r>
            <a:endParaRPr lang="ru-RU" sz="1100" i="1" dirty="0"/>
          </a:p>
        </p:txBody>
      </p:sp>
      <p:sp>
        <p:nvSpPr>
          <p:cNvPr id="516" name="TextShape 486"/>
          <p:cNvSpPr txBox="1"/>
          <p:nvPr/>
        </p:nvSpPr>
        <p:spPr bwMode="auto">
          <a:xfrm>
            <a:off x="4569480" y="4196974"/>
            <a:ext cx="1859400" cy="57089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100" i="1" dirty="0" smtClean="0"/>
              <a:t>Сокращение</a:t>
            </a:r>
          </a:p>
          <a:p>
            <a:pPr>
              <a:defRPr/>
            </a:pPr>
            <a:r>
              <a:rPr lang="ru-RU" sz="1100" i="1" dirty="0" smtClean="0"/>
              <a:t>Времени</a:t>
            </a:r>
          </a:p>
          <a:p>
            <a:pPr>
              <a:defRPr/>
            </a:pPr>
            <a:r>
              <a:rPr lang="ru-RU" sz="1100" i="1" dirty="0" smtClean="0"/>
              <a:t>обслуживания</a:t>
            </a:r>
            <a:endParaRPr lang="en-US" sz="1100" b="1" strike="noStrike" spc="-1" dirty="0">
              <a:latin typeface="+mj-lt"/>
            </a:endParaRPr>
          </a:p>
        </p:txBody>
      </p:sp>
      <p:sp>
        <p:nvSpPr>
          <p:cNvPr id="517" name="TextShape 486"/>
          <p:cNvSpPr txBox="1"/>
          <p:nvPr/>
        </p:nvSpPr>
        <p:spPr bwMode="auto">
          <a:xfrm>
            <a:off x="6727680" y="4198153"/>
            <a:ext cx="1859400" cy="57089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100" i="1" dirty="0" smtClean="0"/>
              <a:t>Улучшение </a:t>
            </a:r>
            <a:r>
              <a:rPr lang="ru-RU" sz="1100" i="1" dirty="0"/>
              <a:t>качества взаимодействия с гражданами</a:t>
            </a:r>
            <a:endParaRPr lang="en-US" sz="1100" b="1" strike="noStrike" spc="-1" dirty="0">
              <a:latin typeface="+mj-lt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1076397" y="3957298"/>
            <a:ext cx="114300" cy="9964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9" name="Овал 518"/>
          <p:cNvSpPr/>
          <p:nvPr/>
        </p:nvSpPr>
        <p:spPr bwMode="auto">
          <a:xfrm>
            <a:off x="3269123" y="3958563"/>
            <a:ext cx="114300" cy="9964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20" name="Овал 519"/>
          <p:cNvSpPr/>
          <p:nvPr/>
        </p:nvSpPr>
        <p:spPr bwMode="auto">
          <a:xfrm>
            <a:off x="5355114" y="3980143"/>
            <a:ext cx="144450" cy="9964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21" name="Овал 520"/>
          <p:cNvSpPr/>
          <p:nvPr/>
        </p:nvSpPr>
        <p:spPr bwMode="auto">
          <a:xfrm>
            <a:off x="7574039" y="3969353"/>
            <a:ext cx="114300" cy="9964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18" name="Рисунок 5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7200" y="-15510"/>
            <a:ext cx="9159480" cy="479606"/>
          </a:xfrm>
          <a:prstGeom prst="rect">
            <a:avLst/>
          </a:prstGeom>
        </p:spPr>
      </p:pic>
      <p:sp>
        <p:nvSpPr>
          <p:cNvPr id="523" name="TextShape 508"/>
          <p:cNvSpPr txBox="1"/>
          <p:nvPr/>
        </p:nvSpPr>
        <p:spPr bwMode="auto">
          <a:xfrm>
            <a:off x="410040" y="2593051"/>
            <a:ext cx="1765216" cy="126957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algn="ctr">
              <a:defRPr/>
            </a:pPr>
            <a:r>
              <a:rPr lang="ru-RU" sz="1050" spc="-1" dirty="0">
                <a:solidFill>
                  <a:srgbClr val="000000"/>
                </a:solidFill>
              </a:rPr>
              <a:t>Орган, оказывающий </a:t>
            </a:r>
            <a:r>
              <a:rPr lang="ru-RU" sz="1050" spc="-1" dirty="0" smtClean="0">
                <a:solidFill>
                  <a:srgbClr val="000000"/>
                </a:solidFill>
              </a:rPr>
              <a:t>муниципальную услугу (</a:t>
            </a:r>
            <a:r>
              <a:rPr lang="ru-RU" sz="1050" spc="-1" dirty="0">
                <a:solidFill>
                  <a:srgbClr val="000000"/>
                </a:solidFill>
              </a:rPr>
              <a:t>МУ</a:t>
            </a:r>
            <a:r>
              <a:rPr lang="ru-RU" sz="1050" spc="-1" dirty="0" smtClean="0">
                <a:solidFill>
                  <a:srgbClr val="000000"/>
                </a:solidFill>
              </a:rPr>
              <a:t>), подлежащую переводу в электронный вид – Управление по внегородским территориям Администрации</a:t>
            </a:r>
          </a:p>
          <a:p>
            <a:pPr algn="ctr">
              <a:defRPr/>
            </a:pPr>
            <a:r>
              <a:rPr lang="ru-RU" sz="1050" spc="-1" dirty="0" smtClean="0">
                <a:solidFill>
                  <a:srgbClr val="000000"/>
                </a:solidFill>
              </a:rPr>
              <a:t>ЗАТО Северск</a:t>
            </a:r>
            <a:r>
              <a:rPr lang="en-US" sz="1050" b="0" strike="noStrike" spc="-1" dirty="0" smtClean="0">
                <a:solidFill>
                  <a:srgbClr val="000000"/>
                </a:solidFill>
              </a:rPr>
              <a:t> </a:t>
            </a:r>
            <a:endParaRPr lang="en-US" sz="1050" b="0" strike="noStrike" spc="-1" dirty="0"/>
          </a:p>
        </p:txBody>
      </p:sp>
      <p:sp>
        <p:nvSpPr>
          <p:cNvPr id="524" name="TextShape 508"/>
          <p:cNvSpPr txBox="1"/>
          <p:nvPr/>
        </p:nvSpPr>
        <p:spPr bwMode="auto">
          <a:xfrm>
            <a:off x="2427840" y="2549143"/>
            <a:ext cx="2857679" cy="13553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algn="ctr">
              <a:defRPr/>
            </a:pPr>
            <a:r>
              <a:rPr lang="ru-RU" sz="1000" spc="-1" dirty="0" smtClean="0">
                <a:solidFill>
                  <a:srgbClr val="000000"/>
                </a:solidFill>
              </a:rPr>
              <a:t>         НПА (</a:t>
            </a:r>
            <a:r>
              <a:rPr lang="ru-RU" sz="1050" spc="-1" dirty="0" smtClean="0">
                <a:solidFill>
                  <a:srgbClr val="000000"/>
                </a:solidFill>
              </a:rPr>
              <a:t>АР) от 01.07.2022 № 1115 предоставления МУ «Прием </a:t>
            </a:r>
            <a:r>
              <a:rPr lang="ru-RU" sz="1050" spc="-1" dirty="0">
                <a:solidFill>
                  <a:srgbClr val="000000"/>
                </a:solidFill>
              </a:rPr>
              <a:t>заявлений граждан и включение их в список нуждающихся в древесине для собственных нужд» на территории </a:t>
            </a:r>
            <a:r>
              <a:rPr lang="ru-RU" sz="1050" spc="-1" dirty="0" smtClean="0">
                <a:solidFill>
                  <a:srgbClr val="000000"/>
                </a:solidFill>
              </a:rPr>
              <a:t>ЗАТО </a:t>
            </a:r>
            <a:r>
              <a:rPr lang="ru-RU" sz="1050" spc="-1" dirty="0">
                <a:solidFill>
                  <a:srgbClr val="000000"/>
                </a:solidFill>
              </a:rPr>
              <a:t>Северск Томской </a:t>
            </a:r>
            <a:r>
              <a:rPr lang="ru-RU" sz="1050" spc="-1" dirty="0" smtClean="0">
                <a:solidFill>
                  <a:srgbClr val="000000"/>
                </a:solidFill>
              </a:rPr>
              <a:t>области </a:t>
            </a:r>
            <a:r>
              <a:rPr lang="ru-RU" sz="1050" b="1" spc="-1" dirty="0" smtClean="0">
                <a:solidFill>
                  <a:schemeClr val="accent5">
                    <a:lumMod val="50000"/>
                  </a:schemeClr>
                </a:solidFill>
              </a:rPr>
              <a:t>предусмотрена подача                                                                                                                                     заявления на услугу</a:t>
            </a:r>
          </a:p>
          <a:p>
            <a:pPr algn="ctr">
              <a:defRPr/>
            </a:pPr>
            <a:r>
              <a:rPr lang="ru-RU" sz="1050" b="1" spc="-1" dirty="0" smtClean="0">
                <a:solidFill>
                  <a:schemeClr val="accent5">
                    <a:lumMod val="50000"/>
                  </a:schemeClr>
                </a:solidFill>
              </a:rPr>
              <a:t>в электронном виде</a:t>
            </a:r>
            <a:endParaRPr lang="en-US" sz="1050" b="1" strike="noStrike" spc="-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25" name="Рисунок 524"/>
          <p:cNvPicPr/>
          <p:nvPr/>
        </p:nvPicPr>
        <p:blipFill>
          <a:blip r:embed="rId9" cstate="print"/>
          <a:stretch/>
        </p:blipFill>
        <p:spPr bwMode="auto">
          <a:xfrm>
            <a:off x="1384630" y="1528256"/>
            <a:ext cx="225186" cy="246654"/>
          </a:xfrm>
          <a:prstGeom prst="rect">
            <a:avLst/>
          </a:prstGeom>
          <a:ln>
            <a:noFill/>
          </a:ln>
        </p:spPr>
      </p:pic>
      <p:pic>
        <p:nvPicPr>
          <p:cNvPr id="526" name="Рисунок 525"/>
          <p:cNvPicPr/>
          <p:nvPr/>
        </p:nvPicPr>
        <p:blipFill>
          <a:blip r:embed="rId10" cstate="print"/>
          <a:stretch/>
        </p:blipFill>
        <p:spPr bwMode="auto">
          <a:xfrm>
            <a:off x="1387153" y="1921710"/>
            <a:ext cx="220140" cy="208466"/>
          </a:xfrm>
          <a:prstGeom prst="rect">
            <a:avLst/>
          </a:prstGeom>
          <a:ln>
            <a:noFill/>
          </a:ln>
        </p:spPr>
      </p:pic>
      <p:sp>
        <p:nvSpPr>
          <p:cNvPr id="527" name="Freeform 663"/>
          <p:cNvSpPr/>
          <p:nvPr/>
        </p:nvSpPr>
        <p:spPr bwMode="auto">
          <a:xfrm>
            <a:off x="5525014" y="3180840"/>
            <a:ext cx="2419465" cy="681783"/>
          </a:xfrm>
          <a:custGeom>
            <a:avLst/>
            <a:gdLst/>
            <a:ahLst/>
            <a:cxnLst/>
            <a:rect l="0" t="0" r="r" b="b"/>
            <a:pathLst>
              <a:path w="6449" h="2602" extrusionOk="0">
                <a:moveTo>
                  <a:pt x="0" y="1301"/>
                </a:moveTo>
                <a:cubicBezTo>
                  <a:pt x="0" y="582"/>
                  <a:pt x="582" y="0"/>
                  <a:pt x="1300" y="0"/>
                </a:cubicBezTo>
                <a:lnTo>
                  <a:pt x="5149" y="0"/>
                </a:lnTo>
                <a:cubicBezTo>
                  <a:pt x="5866" y="0"/>
                  <a:pt x="6448" y="582"/>
                  <a:pt x="6448" y="1301"/>
                </a:cubicBezTo>
                <a:cubicBezTo>
                  <a:pt x="6448" y="2019"/>
                  <a:pt x="5866" y="2601"/>
                  <a:pt x="5149" y="2601"/>
                </a:cubicBezTo>
                <a:lnTo>
                  <a:pt x="1300" y="2601"/>
                </a:lnTo>
                <a:cubicBezTo>
                  <a:pt x="582" y="2601"/>
                  <a:pt x="0" y="2019"/>
                  <a:pt x="0" y="1301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</p:spPr>
      </p:sp>
      <p:sp>
        <p:nvSpPr>
          <p:cNvPr id="528" name="TextShape 508"/>
          <p:cNvSpPr txBox="1"/>
          <p:nvPr/>
        </p:nvSpPr>
        <p:spPr bwMode="auto">
          <a:xfrm>
            <a:off x="5675762" y="3212881"/>
            <a:ext cx="2181958" cy="69760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algn="ctr">
              <a:defRPr/>
            </a:pPr>
            <a:r>
              <a:rPr lang="ru-RU" sz="1000" spc="-1" dirty="0" smtClean="0">
                <a:solidFill>
                  <a:srgbClr val="000000"/>
                </a:solidFill>
              </a:rPr>
              <a:t>Но фактически возможность</a:t>
            </a:r>
          </a:p>
          <a:p>
            <a:pPr algn="ctr">
              <a:defRPr/>
            </a:pPr>
            <a:r>
              <a:rPr lang="ru-RU" sz="1000" spc="-1" dirty="0" smtClean="0">
                <a:solidFill>
                  <a:srgbClr val="000000"/>
                </a:solidFill>
              </a:rPr>
              <a:t>подачи заявления на указанную МУ в  электронном виде</a:t>
            </a:r>
          </a:p>
          <a:p>
            <a:pPr algn="ctr">
              <a:defRPr/>
            </a:pPr>
            <a:r>
              <a:rPr lang="ru-RU" sz="1000" b="1" spc="-1" dirty="0" smtClean="0">
                <a:solidFill>
                  <a:srgbClr val="C00000"/>
                </a:solidFill>
              </a:rPr>
              <a:t>не реализована</a:t>
            </a:r>
            <a:r>
              <a:rPr lang="en-US" sz="1000" b="1" strike="noStrike" spc="-1" dirty="0" smtClean="0">
                <a:solidFill>
                  <a:srgbClr val="C00000"/>
                </a:solidFill>
              </a:rPr>
              <a:t> </a:t>
            </a:r>
            <a:endParaRPr lang="en-US" sz="1000" b="1" strike="noStrike" spc="-1" dirty="0">
              <a:solidFill>
                <a:srgbClr val="C00000"/>
              </a:solidFill>
            </a:endParaRPr>
          </a:p>
        </p:txBody>
      </p:sp>
      <p:pic>
        <p:nvPicPr>
          <p:cNvPr id="531" name="Рисунок 530"/>
          <p:cNvPicPr/>
          <p:nvPr/>
        </p:nvPicPr>
        <p:blipFill>
          <a:blip r:embed="rId7" cstate="print"/>
          <a:stretch/>
        </p:blipFill>
        <p:spPr bwMode="auto">
          <a:xfrm>
            <a:off x="4616640" y="3539046"/>
            <a:ext cx="275040" cy="203644"/>
          </a:xfrm>
          <a:prstGeom prst="rect">
            <a:avLst/>
          </a:prstGeom>
          <a:ln>
            <a:noFill/>
          </a:ln>
        </p:spPr>
      </p:pic>
      <p:pic>
        <p:nvPicPr>
          <p:cNvPr id="532" name="Рисунок 531"/>
          <p:cNvPicPr/>
          <p:nvPr/>
        </p:nvPicPr>
        <p:blipFill>
          <a:blip r:embed="rId11" cstate="print"/>
          <a:stretch/>
        </p:blipFill>
        <p:spPr bwMode="auto">
          <a:xfrm>
            <a:off x="3840840" y="2136145"/>
            <a:ext cx="252719" cy="241746"/>
          </a:xfrm>
          <a:prstGeom prst="rect">
            <a:avLst/>
          </a:prstGeom>
          <a:ln>
            <a:noFill/>
          </a:ln>
        </p:spPr>
      </p:pic>
      <p:pic>
        <p:nvPicPr>
          <p:cNvPr id="533" name="Рисунок 532"/>
          <p:cNvPicPr/>
          <p:nvPr/>
        </p:nvPicPr>
        <p:blipFill>
          <a:blip r:embed="rId9" cstate="print"/>
          <a:stretch/>
        </p:blipFill>
        <p:spPr bwMode="auto">
          <a:xfrm>
            <a:off x="2815380" y="3503657"/>
            <a:ext cx="225186" cy="246654"/>
          </a:xfrm>
          <a:prstGeom prst="rect">
            <a:avLst/>
          </a:prstGeom>
          <a:ln>
            <a:noFill/>
          </a:ln>
        </p:spPr>
      </p:pic>
      <p:pic>
        <p:nvPicPr>
          <p:cNvPr id="534" name="Рисунок 533"/>
          <p:cNvPicPr/>
          <p:nvPr/>
        </p:nvPicPr>
        <p:blipFill>
          <a:blip r:embed="rId10" cstate="print"/>
          <a:stretch/>
        </p:blipFill>
        <p:spPr bwMode="auto">
          <a:xfrm>
            <a:off x="5797620" y="3536635"/>
            <a:ext cx="220140" cy="208466"/>
          </a:xfrm>
          <a:prstGeom prst="rect">
            <a:avLst/>
          </a:prstGeom>
          <a:ln w="127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9508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89" name="Freeform 279"/>
          <p:cNvSpPr/>
          <p:nvPr/>
        </p:nvSpPr>
        <p:spPr bwMode="auto">
          <a:xfrm>
            <a:off x="107504" y="771550"/>
            <a:ext cx="8856984" cy="4248472"/>
          </a:xfrm>
          <a:custGeom>
            <a:avLst/>
            <a:gdLst/>
            <a:ahLst/>
            <a:cxnLst/>
            <a:rect l="0" t="0" r="r" b="b"/>
            <a:pathLst>
              <a:path w="10387" h="5475" extrusionOk="0">
                <a:moveTo>
                  <a:pt x="0" y="487"/>
                </a:moveTo>
                <a:cubicBezTo>
                  <a:pt x="0" y="218"/>
                  <a:pt x="219" y="0"/>
                  <a:pt x="488" y="0"/>
                </a:cubicBezTo>
                <a:lnTo>
                  <a:pt x="9898" y="0"/>
                </a:lnTo>
                <a:cubicBezTo>
                  <a:pt x="10167" y="0"/>
                  <a:pt x="10386" y="218"/>
                  <a:pt x="10386" y="487"/>
                </a:cubicBezTo>
                <a:lnTo>
                  <a:pt x="10386" y="4987"/>
                </a:lnTo>
                <a:cubicBezTo>
                  <a:pt x="10386" y="5256"/>
                  <a:pt x="10167" y="5474"/>
                  <a:pt x="9898" y="5474"/>
                </a:cubicBezTo>
                <a:lnTo>
                  <a:pt x="488" y="5474"/>
                </a:lnTo>
                <a:cubicBezTo>
                  <a:pt x="219" y="5474"/>
                  <a:pt x="0" y="5256"/>
                  <a:pt x="0" y="4987"/>
                </a:cubicBezTo>
                <a:lnTo>
                  <a:pt x="0" y="487"/>
                </a:lnTo>
                <a:close/>
              </a:path>
            </a:pathLst>
          </a:custGeom>
          <a:solidFill>
            <a:srgbClr val="DBEEF4"/>
          </a:solidFill>
          <a:ln>
            <a:noFill/>
          </a:ln>
        </p:spPr>
      </p:sp>
      <p:pic>
        <p:nvPicPr>
          <p:cNvPr id="522" name="Рисунок 5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8628288" y="4731990"/>
            <a:ext cx="518884" cy="427020"/>
          </a:xfrm>
          <a:prstGeom prst="rect">
            <a:avLst/>
          </a:prstGeom>
        </p:spPr>
      </p:pic>
      <p:sp>
        <p:nvSpPr>
          <p:cNvPr id="827" name="Freeform 1"/>
          <p:cNvSpPr/>
          <p:nvPr/>
        </p:nvSpPr>
        <p:spPr bwMode="auto">
          <a:xfrm>
            <a:off x="0" y="-360"/>
            <a:ext cx="9144720" cy="5144400"/>
          </a:xfrm>
          <a:custGeom>
            <a:avLst/>
            <a:gdLst/>
            <a:ahLst/>
            <a:cxnLst/>
            <a:rect l="0" t="0" r="r" b="b"/>
            <a:pathLst>
              <a:path w="25402" h="14290" extrusionOk="0">
                <a:moveTo>
                  <a:pt x="0" y="14289"/>
                </a:moveTo>
                <a:lnTo>
                  <a:pt x="25401" y="14289"/>
                </a:lnTo>
                <a:lnTo>
                  <a:pt x="25401" y="0"/>
                </a:lnTo>
                <a:lnTo>
                  <a:pt x="0" y="0"/>
                </a:lnTo>
                <a:lnTo>
                  <a:pt x="0" y="14289"/>
                </a:lnTo>
                <a:close/>
              </a:path>
            </a:pathLst>
          </a:custGeom>
          <a:noFill/>
          <a:ln>
            <a:noFill/>
          </a:ln>
          <a:effectLst/>
        </p:spPr>
      </p:sp>
      <p:sp>
        <p:nvSpPr>
          <p:cNvPr id="828" name="Freeform 2"/>
          <p:cNvSpPr/>
          <p:nvPr/>
        </p:nvSpPr>
        <p:spPr bwMode="auto">
          <a:xfrm>
            <a:off x="0" y="316800"/>
            <a:ext cx="215280" cy="429120"/>
          </a:xfrm>
          <a:custGeom>
            <a:avLst/>
            <a:gdLst/>
            <a:ahLst/>
            <a:cxnLst/>
            <a:rect l="0" t="0" r="r" b="b"/>
            <a:pathLst>
              <a:path w="598" h="1192" extrusionOk="0">
                <a:moveTo>
                  <a:pt x="0" y="1191"/>
                </a:moveTo>
                <a:lnTo>
                  <a:pt x="597" y="1191"/>
                </a:lnTo>
                <a:lnTo>
                  <a:pt x="597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29" name="Freeform 3"/>
          <p:cNvSpPr/>
          <p:nvPr/>
        </p:nvSpPr>
        <p:spPr bwMode="auto">
          <a:xfrm>
            <a:off x="315720" y="683640"/>
            <a:ext cx="43920" cy="46080"/>
          </a:xfrm>
          <a:custGeom>
            <a:avLst/>
            <a:gdLst/>
            <a:ahLst/>
            <a:cxnLst/>
            <a:rect l="0" t="0" r="r" b="b"/>
            <a:pathLst>
              <a:path w="122" h="128" extrusionOk="0">
                <a:moveTo>
                  <a:pt x="31" y="50"/>
                </a:moveTo>
                <a:lnTo>
                  <a:pt x="93" y="50"/>
                </a:lnTo>
                <a:cubicBezTo>
                  <a:pt x="91" y="33"/>
                  <a:pt x="81" y="22"/>
                  <a:pt x="63" y="22"/>
                </a:cubicBezTo>
                <a:cubicBezTo>
                  <a:pt x="46" y="22"/>
                  <a:pt x="33" y="33"/>
                  <a:pt x="31" y="50"/>
                </a:cubicBezTo>
                <a:moveTo>
                  <a:pt x="116" y="102"/>
                </a:moveTo>
                <a:cubicBezTo>
                  <a:pt x="103" y="119"/>
                  <a:pt x="86" y="127"/>
                  <a:pt x="66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2" y="0"/>
                  <a:pt x="63" y="0"/>
                </a:cubicBezTo>
                <a:cubicBezTo>
                  <a:pt x="96" y="0"/>
                  <a:pt x="121" y="22"/>
                  <a:pt x="121" y="56"/>
                </a:cubicBezTo>
                <a:cubicBezTo>
                  <a:pt x="121" y="61"/>
                  <a:pt x="121" y="66"/>
                  <a:pt x="121" y="74"/>
                </a:cubicBezTo>
                <a:lnTo>
                  <a:pt x="28" y="74"/>
                </a:lnTo>
                <a:cubicBezTo>
                  <a:pt x="31" y="92"/>
                  <a:pt x="48" y="102"/>
                  <a:pt x="68" y="102"/>
                </a:cubicBezTo>
                <a:cubicBezTo>
                  <a:pt x="81" y="102"/>
                  <a:pt x="93" y="97"/>
                  <a:pt x="101" y="87"/>
                </a:cubicBezTo>
                <a:lnTo>
                  <a:pt x="116" y="10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0" name="Freeform 4"/>
          <p:cNvSpPr/>
          <p:nvPr/>
        </p:nvSpPr>
        <p:spPr bwMode="auto">
          <a:xfrm>
            <a:off x="366840" y="683640"/>
            <a:ext cx="43200" cy="46080"/>
          </a:xfrm>
          <a:custGeom>
            <a:avLst/>
            <a:gdLst/>
            <a:ahLst/>
            <a:cxnLst/>
            <a:rect l="0" t="0" r="r" b="b"/>
            <a:pathLst>
              <a:path w="120" h="128" extrusionOk="0">
                <a:moveTo>
                  <a:pt x="119" y="97"/>
                </a:moveTo>
                <a:cubicBezTo>
                  <a:pt x="109" y="117"/>
                  <a:pt x="88" y="127"/>
                  <a:pt x="65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8" y="0"/>
                  <a:pt x="65" y="0"/>
                </a:cubicBezTo>
                <a:cubicBezTo>
                  <a:pt x="90" y="0"/>
                  <a:pt x="109" y="10"/>
                  <a:pt x="119" y="27"/>
                </a:cubicBezTo>
                <a:lnTo>
                  <a:pt x="99" y="40"/>
                </a:lnTo>
                <a:cubicBezTo>
                  <a:pt x="88" y="30"/>
                  <a:pt x="80" y="25"/>
                  <a:pt x="65" y="25"/>
                </a:cubicBezTo>
                <a:cubicBezTo>
                  <a:pt x="45" y="25"/>
                  <a:pt x="28" y="40"/>
                  <a:pt x="28" y="64"/>
                </a:cubicBezTo>
                <a:cubicBezTo>
                  <a:pt x="28" y="87"/>
                  <a:pt x="45" y="102"/>
                  <a:pt x="68" y="102"/>
                </a:cubicBezTo>
                <a:cubicBezTo>
                  <a:pt x="83" y="102"/>
                  <a:pt x="94" y="97"/>
                  <a:pt x="101" y="84"/>
                </a:cubicBezTo>
                <a:lnTo>
                  <a:pt x="119" y="9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1" name="Freeform 5"/>
          <p:cNvSpPr/>
          <p:nvPr/>
        </p:nvSpPr>
        <p:spPr bwMode="auto">
          <a:xfrm>
            <a:off x="41472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3" y="102"/>
                </a:moveTo>
                <a:cubicBezTo>
                  <a:pt x="86" y="102"/>
                  <a:pt x="104" y="87"/>
                  <a:pt x="104" y="64"/>
                </a:cubicBezTo>
                <a:cubicBezTo>
                  <a:pt x="104" y="40"/>
                  <a:pt x="86" y="25"/>
                  <a:pt x="63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3" y="102"/>
                </a:cubicBezTo>
                <a:moveTo>
                  <a:pt x="63" y="0"/>
                </a:moveTo>
                <a:cubicBezTo>
                  <a:pt x="104" y="0"/>
                  <a:pt x="131" y="25"/>
                  <a:pt x="131" y="64"/>
                </a:cubicBezTo>
                <a:cubicBezTo>
                  <a:pt x="131" y="102"/>
                  <a:pt x="104" y="127"/>
                  <a:pt x="63" y="127"/>
                </a:cubicBezTo>
                <a:cubicBezTo>
                  <a:pt x="25" y="127"/>
                  <a:pt x="0" y="102"/>
                  <a:pt x="0" y="64"/>
                </a:cubicBezTo>
                <a:cubicBezTo>
                  <a:pt x="0" y="25"/>
                  <a:pt x="25" y="0"/>
                  <a:pt x="63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2" name="Freeform 6"/>
          <p:cNvSpPr/>
          <p:nvPr/>
        </p:nvSpPr>
        <p:spPr bwMode="auto">
          <a:xfrm>
            <a:off x="472320" y="683640"/>
            <a:ext cx="41400" cy="45360"/>
          </a:xfrm>
          <a:custGeom>
            <a:avLst/>
            <a:gdLst/>
            <a:ahLst/>
            <a:cxnLst/>
            <a:rect l="0" t="0" r="r" b="b"/>
            <a:pathLst>
              <a:path w="115" h="126" extrusionOk="0">
                <a:moveTo>
                  <a:pt x="0" y="2"/>
                </a:moveTo>
                <a:lnTo>
                  <a:pt x="25" y="2"/>
                </a:lnTo>
                <a:lnTo>
                  <a:pt x="25" y="13"/>
                </a:lnTo>
                <a:cubicBezTo>
                  <a:pt x="35" y="5"/>
                  <a:pt x="48" y="0"/>
                  <a:pt x="63" y="0"/>
                </a:cubicBezTo>
                <a:cubicBezTo>
                  <a:pt x="96" y="0"/>
                  <a:pt x="114" y="16"/>
                  <a:pt x="114" y="56"/>
                </a:cubicBezTo>
                <a:lnTo>
                  <a:pt x="114" y="125"/>
                </a:lnTo>
                <a:lnTo>
                  <a:pt x="85" y="125"/>
                </a:lnTo>
                <a:lnTo>
                  <a:pt x="85" y="59"/>
                </a:lnTo>
                <a:cubicBezTo>
                  <a:pt x="85" y="34"/>
                  <a:pt x="75" y="26"/>
                  <a:pt x="55" y="26"/>
                </a:cubicBezTo>
                <a:cubicBezTo>
                  <a:pt x="43" y="26"/>
                  <a:pt x="33" y="34"/>
                  <a:pt x="25" y="46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3" name="Freeform 7"/>
          <p:cNvSpPr/>
          <p:nvPr/>
        </p:nvSpPr>
        <p:spPr bwMode="auto">
          <a:xfrm>
            <a:off x="52380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6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6" y="25"/>
                  <a:pt x="66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6" y="102"/>
                </a:cubicBezTo>
                <a:moveTo>
                  <a:pt x="66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6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5" y="0"/>
                  <a:pt x="6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4" name="Freeform 8"/>
          <p:cNvSpPr/>
          <p:nvPr/>
        </p:nvSpPr>
        <p:spPr bwMode="auto">
          <a:xfrm>
            <a:off x="581400" y="683640"/>
            <a:ext cx="63720" cy="45360"/>
          </a:xfrm>
          <a:custGeom>
            <a:avLst/>
            <a:gdLst/>
            <a:ahLst/>
            <a:cxnLst/>
            <a:rect l="0" t="0" r="r" b="b"/>
            <a:pathLst>
              <a:path w="177" h="126" extrusionOk="0">
                <a:moveTo>
                  <a:pt x="176" y="125"/>
                </a:moveTo>
                <a:lnTo>
                  <a:pt x="149" y="125"/>
                </a:lnTo>
                <a:lnTo>
                  <a:pt x="149" y="51"/>
                </a:lnTo>
                <a:cubicBezTo>
                  <a:pt x="149" y="36"/>
                  <a:pt x="146" y="26"/>
                  <a:pt x="129" y="26"/>
                </a:cubicBezTo>
                <a:cubicBezTo>
                  <a:pt x="116" y="26"/>
                  <a:pt x="109" y="34"/>
                  <a:pt x="101" y="44"/>
                </a:cubicBezTo>
                <a:lnTo>
                  <a:pt x="101" y="125"/>
                </a:lnTo>
                <a:lnTo>
                  <a:pt x="76" y="125"/>
                </a:lnTo>
                <a:lnTo>
                  <a:pt x="76" y="46"/>
                </a:lnTo>
                <a:cubicBezTo>
                  <a:pt x="76" y="34"/>
                  <a:pt x="69" y="26"/>
                  <a:pt x="56" y="26"/>
                </a:cubicBezTo>
                <a:cubicBezTo>
                  <a:pt x="40" y="26"/>
                  <a:pt x="30" y="36"/>
                  <a:pt x="27" y="46"/>
                </a:cubicBezTo>
                <a:lnTo>
                  <a:pt x="27" y="125"/>
                </a:lnTo>
                <a:lnTo>
                  <a:pt x="0" y="125"/>
                </a:lnTo>
                <a:lnTo>
                  <a:pt x="0" y="2"/>
                </a:lnTo>
                <a:lnTo>
                  <a:pt x="27" y="2"/>
                </a:lnTo>
                <a:lnTo>
                  <a:pt x="27" y="13"/>
                </a:lnTo>
                <a:cubicBezTo>
                  <a:pt x="32" y="2"/>
                  <a:pt x="47" y="0"/>
                  <a:pt x="61" y="0"/>
                </a:cubicBezTo>
                <a:cubicBezTo>
                  <a:pt x="76" y="0"/>
                  <a:pt x="86" y="5"/>
                  <a:pt x="94" y="16"/>
                </a:cubicBezTo>
                <a:cubicBezTo>
                  <a:pt x="104" y="2"/>
                  <a:pt x="116" y="0"/>
                  <a:pt x="131" y="0"/>
                </a:cubicBezTo>
                <a:cubicBezTo>
                  <a:pt x="159" y="0"/>
                  <a:pt x="176" y="13"/>
                  <a:pt x="176" y="44"/>
                </a:cubicBezTo>
                <a:lnTo>
                  <a:pt x="176" y="12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5" name="Freeform 9"/>
          <p:cNvSpPr/>
          <p:nvPr/>
        </p:nvSpPr>
        <p:spPr bwMode="auto">
          <a:xfrm>
            <a:off x="651600" y="684360"/>
            <a:ext cx="48600" cy="62640"/>
          </a:xfrm>
          <a:custGeom>
            <a:avLst/>
            <a:gdLst/>
            <a:ahLst/>
            <a:cxnLst/>
            <a:rect l="0" t="0" r="r" b="b"/>
            <a:pathLst>
              <a:path w="135" h="174" extrusionOk="0">
                <a:moveTo>
                  <a:pt x="33" y="145"/>
                </a:moveTo>
                <a:cubicBezTo>
                  <a:pt x="33" y="148"/>
                  <a:pt x="35" y="148"/>
                  <a:pt x="38" y="148"/>
                </a:cubicBezTo>
                <a:cubicBezTo>
                  <a:pt x="43" y="148"/>
                  <a:pt x="50" y="143"/>
                  <a:pt x="55" y="128"/>
                </a:cubicBezTo>
                <a:lnTo>
                  <a:pt x="60" y="117"/>
                </a:lnTo>
                <a:lnTo>
                  <a:pt x="0" y="0"/>
                </a:lnTo>
                <a:lnTo>
                  <a:pt x="30" y="0"/>
                </a:lnTo>
                <a:lnTo>
                  <a:pt x="73" y="85"/>
                </a:lnTo>
                <a:lnTo>
                  <a:pt x="106" y="0"/>
                </a:lnTo>
                <a:lnTo>
                  <a:pt x="134" y="0"/>
                </a:lnTo>
                <a:lnTo>
                  <a:pt x="85" y="120"/>
                </a:lnTo>
                <a:cubicBezTo>
                  <a:pt x="70" y="160"/>
                  <a:pt x="58" y="173"/>
                  <a:pt x="38" y="173"/>
                </a:cubicBezTo>
                <a:cubicBezTo>
                  <a:pt x="30" y="173"/>
                  <a:pt x="25" y="171"/>
                  <a:pt x="20" y="171"/>
                </a:cubicBezTo>
                <a:lnTo>
                  <a:pt x="33" y="14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6" name="Freeform 10"/>
          <p:cNvSpPr/>
          <p:nvPr/>
        </p:nvSpPr>
        <p:spPr bwMode="auto">
          <a:xfrm>
            <a:off x="703080" y="716400"/>
            <a:ext cx="14040" cy="13320"/>
          </a:xfrm>
          <a:custGeom>
            <a:avLst/>
            <a:gdLst/>
            <a:ahLst/>
            <a:cxnLst/>
            <a:rect l="0" t="0" r="r" b="b"/>
            <a:pathLst>
              <a:path w="39" h="37" extrusionOk="0">
                <a:moveTo>
                  <a:pt x="17" y="0"/>
                </a:moveTo>
                <a:cubicBezTo>
                  <a:pt x="31" y="0"/>
                  <a:pt x="38" y="7"/>
                  <a:pt x="38" y="17"/>
                </a:cubicBezTo>
                <a:cubicBezTo>
                  <a:pt x="38" y="26"/>
                  <a:pt x="31" y="36"/>
                  <a:pt x="17" y="36"/>
                </a:cubicBezTo>
                <a:cubicBezTo>
                  <a:pt x="7" y="36"/>
                  <a:pt x="0" y="26"/>
                  <a:pt x="0" y="17"/>
                </a:cubicBezTo>
                <a:cubicBezTo>
                  <a:pt x="0" y="7"/>
                  <a:pt x="7" y="0"/>
                  <a:pt x="17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7" name="Freeform 11"/>
          <p:cNvSpPr/>
          <p:nvPr/>
        </p:nvSpPr>
        <p:spPr bwMode="auto">
          <a:xfrm>
            <a:off x="726480" y="683640"/>
            <a:ext cx="43920" cy="63360"/>
          </a:xfrm>
          <a:custGeom>
            <a:avLst/>
            <a:gdLst/>
            <a:ahLst/>
            <a:cxnLst/>
            <a:rect l="0" t="0" r="r" b="b"/>
            <a:pathLst>
              <a:path w="122" h="176" extrusionOk="0">
                <a:moveTo>
                  <a:pt x="93" y="83"/>
                </a:moveTo>
                <a:lnTo>
                  <a:pt x="93" y="38"/>
                </a:lnTo>
                <a:cubicBezTo>
                  <a:pt x="88" y="30"/>
                  <a:pt x="77" y="25"/>
                  <a:pt x="65" y="25"/>
                </a:cubicBezTo>
                <a:cubicBezTo>
                  <a:pt x="45" y="25"/>
                  <a:pt x="27" y="38"/>
                  <a:pt x="27" y="63"/>
                </a:cubicBezTo>
                <a:cubicBezTo>
                  <a:pt x="27" y="88"/>
                  <a:pt x="42" y="101"/>
                  <a:pt x="65" y="101"/>
                </a:cubicBezTo>
                <a:cubicBezTo>
                  <a:pt x="80" y="101"/>
                  <a:pt x="91" y="93"/>
                  <a:pt x="93" y="83"/>
                </a:cubicBezTo>
                <a:moveTo>
                  <a:pt x="121" y="117"/>
                </a:moveTo>
                <a:cubicBezTo>
                  <a:pt x="121" y="157"/>
                  <a:pt x="98" y="175"/>
                  <a:pt x="62" y="175"/>
                </a:cubicBezTo>
                <a:cubicBezTo>
                  <a:pt x="35" y="175"/>
                  <a:pt x="15" y="162"/>
                  <a:pt x="7" y="142"/>
                </a:cubicBezTo>
                <a:lnTo>
                  <a:pt x="30" y="132"/>
                </a:lnTo>
                <a:cubicBezTo>
                  <a:pt x="35" y="142"/>
                  <a:pt x="45" y="150"/>
                  <a:pt x="60" y="150"/>
                </a:cubicBezTo>
                <a:cubicBezTo>
                  <a:pt x="83" y="150"/>
                  <a:pt x="93" y="140"/>
                  <a:pt x="93" y="119"/>
                </a:cubicBezTo>
                <a:lnTo>
                  <a:pt x="93" y="114"/>
                </a:lnTo>
                <a:cubicBezTo>
                  <a:pt x="88" y="122"/>
                  <a:pt x="77" y="127"/>
                  <a:pt x="60" y="127"/>
                </a:cubicBezTo>
                <a:cubicBezTo>
                  <a:pt x="25" y="127"/>
                  <a:pt x="0" y="104"/>
                  <a:pt x="0" y="63"/>
                </a:cubicBezTo>
                <a:cubicBezTo>
                  <a:pt x="0" y="22"/>
                  <a:pt x="27" y="0"/>
                  <a:pt x="60" y="0"/>
                </a:cubicBezTo>
                <a:cubicBezTo>
                  <a:pt x="77" y="0"/>
                  <a:pt x="88" y="5"/>
                  <a:pt x="93" y="10"/>
                </a:cubicBezTo>
                <a:lnTo>
                  <a:pt x="93" y="2"/>
                </a:lnTo>
                <a:lnTo>
                  <a:pt x="121" y="2"/>
                </a:lnTo>
                <a:lnTo>
                  <a:pt x="121" y="11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8" name="Freeform 12"/>
          <p:cNvSpPr/>
          <p:nvPr/>
        </p:nvSpPr>
        <p:spPr bwMode="auto">
          <a:xfrm>
            <a:off x="78048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5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5" y="25"/>
                  <a:pt x="65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5" y="102"/>
                </a:cubicBezTo>
                <a:moveTo>
                  <a:pt x="65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5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7" y="0"/>
                  <a:pt x="6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9" name="Freeform 13"/>
          <p:cNvSpPr/>
          <p:nvPr/>
        </p:nvSpPr>
        <p:spPr bwMode="auto">
          <a:xfrm>
            <a:off x="830879" y="684360"/>
            <a:ext cx="47520" cy="44640"/>
          </a:xfrm>
          <a:custGeom>
            <a:avLst/>
            <a:gdLst/>
            <a:ahLst/>
            <a:cxnLst/>
            <a:rect l="0" t="0" r="r" b="b"/>
            <a:pathLst>
              <a:path w="132" h="124" extrusionOk="0">
                <a:moveTo>
                  <a:pt x="75" y="123"/>
                </a:moveTo>
                <a:lnTo>
                  <a:pt x="55" y="123"/>
                </a:lnTo>
                <a:lnTo>
                  <a:pt x="0" y="0"/>
                </a:lnTo>
                <a:lnTo>
                  <a:pt x="30" y="0"/>
                </a:lnTo>
                <a:lnTo>
                  <a:pt x="65" y="81"/>
                </a:lnTo>
                <a:lnTo>
                  <a:pt x="101" y="0"/>
                </a:lnTo>
                <a:lnTo>
                  <a:pt x="131" y="0"/>
                </a:lnTo>
                <a:lnTo>
                  <a:pt x="75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0" name="Freeform 14"/>
          <p:cNvSpPr/>
          <p:nvPr/>
        </p:nvSpPr>
        <p:spPr bwMode="auto">
          <a:xfrm>
            <a:off x="879480" y="716400"/>
            <a:ext cx="14400" cy="13320"/>
          </a:xfrm>
          <a:custGeom>
            <a:avLst/>
            <a:gdLst/>
            <a:ahLst/>
            <a:cxnLst/>
            <a:rect l="0" t="0" r="r" b="b"/>
            <a:pathLst>
              <a:path w="40" h="37" extrusionOk="0">
                <a:moveTo>
                  <a:pt x="21" y="0"/>
                </a:moveTo>
                <a:cubicBezTo>
                  <a:pt x="31" y="0"/>
                  <a:pt x="39" y="7"/>
                  <a:pt x="39" y="17"/>
                </a:cubicBezTo>
                <a:cubicBezTo>
                  <a:pt x="39" y="26"/>
                  <a:pt x="31" y="36"/>
                  <a:pt x="21" y="36"/>
                </a:cubicBezTo>
                <a:cubicBezTo>
                  <a:pt x="8" y="36"/>
                  <a:pt x="0" y="26"/>
                  <a:pt x="0" y="17"/>
                </a:cubicBezTo>
                <a:cubicBezTo>
                  <a:pt x="0" y="7"/>
                  <a:pt x="8" y="0"/>
                  <a:pt x="21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1" name="Freeform 15"/>
          <p:cNvSpPr/>
          <p:nvPr/>
        </p:nvSpPr>
        <p:spPr bwMode="auto">
          <a:xfrm>
            <a:off x="905760" y="683640"/>
            <a:ext cx="26640" cy="45360"/>
          </a:xfrm>
          <a:custGeom>
            <a:avLst/>
            <a:gdLst/>
            <a:ahLst/>
            <a:cxnLst/>
            <a:rect l="0" t="0" r="r" b="b"/>
            <a:pathLst>
              <a:path w="74" h="126" extrusionOk="0">
                <a:moveTo>
                  <a:pt x="0" y="2"/>
                </a:moveTo>
                <a:lnTo>
                  <a:pt x="25" y="2"/>
                </a:lnTo>
                <a:lnTo>
                  <a:pt x="25" y="11"/>
                </a:lnTo>
                <a:cubicBezTo>
                  <a:pt x="30" y="5"/>
                  <a:pt x="41" y="0"/>
                  <a:pt x="48" y="0"/>
                </a:cubicBezTo>
                <a:cubicBezTo>
                  <a:pt x="61" y="0"/>
                  <a:pt x="68" y="2"/>
                  <a:pt x="73" y="11"/>
                </a:cubicBezTo>
                <a:lnTo>
                  <a:pt x="58" y="31"/>
                </a:lnTo>
                <a:cubicBezTo>
                  <a:pt x="56" y="28"/>
                  <a:pt x="51" y="26"/>
                  <a:pt x="46" y="26"/>
                </a:cubicBezTo>
                <a:cubicBezTo>
                  <a:pt x="37" y="26"/>
                  <a:pt x="30" y="31"/>
                  <a:pt x="25" y="44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2" name="Freeform 16"/>
          <p:cNvSpPr/>
          <p:nvPr/>
        </p:nvSpPr>
        <p:spPr bwMode="auto">
          <a:xfrm>
            <a:off x="939960" y="684360"/>
            <a:ext cx="40320" cy="45360"/>
          </a:xfrm>
          <a:custGeom>
            <a:avLst/>
            <a:gdLst/>
            <a:ahLst/>
            <a:cxnLst/>
            <a:rect l="0" t="0" r="r" b="b"/>
            <a:pathLst>
              <a:path w="112" h="126" extrusionOk="0">
                <a:moveTo>
                  <a:pt x="111" y="123"/>
                </a:moveTo>
                <a:lnTo>
                  <a:pt x="86" y="123"/>
                </a:lnTo>
                <a:lnTo>
                  <a:pt x="86" y="110"/>
                </a:lnTo>
                <a:cubicBezTo>
                  <a:pt x="77" y="120"/>
                  <a:pt x="65" y="125"/>
                  <a:pt x="50" y="125"/>
                </a:cubicBezTo>
                <a:cubicBezTo>
                  <a:pt x="17" y="125"/>
                  <a:pt x="0" y="107"/>
                  <a:pt x="0" y="72"/>
                </a:cubicBezTo>
                <a:lnTo>
                  <a:pt x="0" y="0"/>
                </a:lnTo>
                <a:lnTo>
                  <a:pt x="27" y="0"/>
                </a:lnTo>
                <a:lnTo>
                  <a:pt x="27" y="67"/>
                </a:lnTo>
                <a:cubicBezTo>
                  <a:pt x="27" y="87"/>
                  <a:pt x="32" y="100"/>
                  <a:pt x="52" y="100"/>
                </a:cubicBezTo>
                <a:cubicBezTo>
                  <a:pt x="67" y="100"/>
                  <a:pt x="77" y="92"/>
                  <a:pt x="86" y="80"/>
                </a:cubicBezTo>
                <a:lnTo>
                  <a:pt x="86" y="0"/>
                </a:lnTo>
                <a:lnTo>
                  <a:pt x="111" y="0"/>
                </a:lnTo>
                <a:lnTo>
                  <a:pt x="111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3" name="Freeform 17"/>
          <p:cNvSpPr/>
          <p:nvPr/>
        </p:nvSpPr>
        <p:spPr bwMode="auto">
          <a:xfrm>
            <a:off x="313920" y="34380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6" y="76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1"/>
                </a:lnTo>
                <a:lnTo>
                  <a:pt x="88" y="118"/>
                </a:lnTo>
                <a:lnTo>
                  <a:pt x="81" y="118"/>
                </a:lnTo>
                <a:lnTo>
                  <a:pt x="30" y="51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4" name="Freeform 18"/>
          <p:cNvSpPr/>
          <p:nvPr/>
        </p:nvSpPr>
        <p:spPr bwMode="auto">
          <a:xfrm>
            <a:off x="38952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9" y="0"/>
                </a:lnTo>
                <a:lnTo>
                  <a:pt x="141" y="0"/>
                </a:lnTo>
                <a:lnTo>
                  <a:pt x="141" y="166"/>
                </a:lnTo>
                <a:lnTo>
                  <a:pt x="114" y="166"/>
                </a:lnTo>
                <a:lnTo>
                  <a:pt x="114" y="51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5" name="Freeform 19"/>
          <p:cNvSpPr/>
          <p:nvPr/>
        </p:nvSpPr>
        <p:spPr bwMode="auto">
          <a:xfrm>
            <a:off x="456120" y="34380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4"/>
                </a:moveTo>
                <a:lnTo>
                  <a:pt x="28" y="94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69"/>
                </a:lnTo>
                <a:lnTo>
                  <a:pt x="116" y="69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6" name="Freeform 20"/>
          <p:cNvSpPr/>
          <p:nvPr/>
        </p:nvSpPr>
        <p:spPr bwMode="auto">
          <a:xfrm>
            <a:off x="52380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8" y="0"/>
                </a:lnTo>
                <a:lnTo>
                  <a:pt x="28" y="115"/>
                </a:lnTo>
                <a:lnTo>
                  <a:pt x="118" y="0"/>
                </a:lnTo>
                <a:lnTo>
                  <a:pt x="141" y="0"/>
                </a:lnTo>
                <a:lnTo>
                  <a:pt x="141" y="166"/>
                </a:lnTo>
                <a:lnTo>
                  <a:pt x="113" y="166"/>
                </a:lnTo>
                <a:lnTo>
                  <a:pt x="113" y="51"/>
                </a:lnTo>
                <a:lnTo>
                  <a:pt x="23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7" name="Freeform 21"/>
          <p:cNvSpPr/>
          <p:nvPr/>
        </p:nvSpPr>
        <p:spPr bwMode="auto">
          <a:xfrm>
            <a:off x="587520" y="343080"/>
            <a:ext cx="55080" cy="61560"/>
          </a:xfrm>
          <a:custGeom>
            <a:avLst/>
            <a:gdLst/>
            <a:ahLst/>
            <a:cxnLst/>
            <a:rect l="0" t="0" r="r" b="b"/>
            <a:pathLst>
              <a:path w="153" h="171" extrusionOk="0">
                <a:moveTo>
                  <a:pt x="152" y="139"/>
                </a:moveTo>
                <a:cubicBezTo>
                  <a:pt x="137" y="158"/>
                  <a:pt x="112" y="170"/>
                  <a:pt x="83" y="170"/>
                </a:cubicBezTo>
                <a:cubicBezTo>
                  <a:pt x="33" y="170"/>
                  <a:pt x="0" y="136"/>
                  <a:pt x="0" y="83"/>
                </a:cubicBezTo>
                <a:cubicBezTo>
                  <a:pt x="0" y="38"/>
                  <a:pt x="33" y="0"/>
                  <a:pt x="83" y="0"/>
                </a:cubicBezTo>
                <a:cubicBezTo>
                  <a:pt x="114" y="0"/>
                  <a:pt x="137" y="12"/>
                  <a:pt x="149" y="28"/>
                </a:cubicBezTo>
                <a:lnTo>
                  <a:pt x="129" y="45"/>
                </a:lnTo>
                <a:cubicBezTo>
                  <a:pt x="119" y="33"/>
                  <a:pt x="104" y="28"/>
                  <a:pt x="86" y="28"/>
                </a:cubicBezTo>
                <a:cubicBezTo>
                  <a:pt x="51" y="28"/>
                  <a:pt x="28" y="50"/>
                  <a:pt x="28" y="83"/>
                </a:cubicBezTo>
                <a:cubicBezTo>
                  <a:pt x="28" y="119"/>
                  <a:pt x="53" y="141"/>
                  <a:pt x="86" y="141"/>
                </a:cubicBezTo>
                <a:cubicBezTo>
                  <a:pt x="107" y="141"/>
                  <a:pt x="124" y="134"/>
                  <a:pt x="134" y="119"/>
                </a:cubicBezTo>
                <a:lnTo>
                  <a:pt x="152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8" name="Freeform 22"/>
          <p:cNvSpPr/>
          <p:nvPr/>
        </p:nvSpPr>
        <p:spPr bwMode="auto">
          <a:xfrm>
            <a:off x="64728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3" y="26"/>
                </a:lnTo>
                <a:lnTo>
                  <a:pt x="83" y="166"/>
                </a:lnTo>
                <a:lnTo>
                  <a:pt x="56" y="166"/>
                </a:lnTo>
                <a:lnTo>
                  <a:pt x="56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9" name="Freeform 23"/>
          <p:cNvSpPr/>
          <p:nvPr/>
        </p:nvSpPr>
        <p:spPr bwMode="auto">
          <a:xfrm>
            <a:off x="706680" y="343800"/>
            <a:ext cx="45720" cy="60120"/>
          </a:xfrm>
          <a:custGeom>
            <a:avLst/>
            <a:gdLst/>
            <a:ahLst/>
            <a:cxnLst/>
            <a:rect l="0" t="0" r="r" b="b"/>
            <a:pathLst>
              <a:path w="127" h="167" extrusionOk="0">
                <a:moveTo>
                  <a:pt x="0" y="0"/>
                </a:moveTo>
                <a:lnTo>
                  <a:pt x="123" y="0"/>
                </a:lnTo>
                <a:lnTo>
                  <a:pt x="123" y="26"/>
                </a:lnTo>
                <a:lnTo>
                  <a:pt x="30" y="26"/>
                </a:lnTo>
                <a:lnTo>
                  <a:pt x="30" y="69"/>
                </a:lnTo>
                <a:lnTo>
                  <a:pt x="118" y="69"/>
                </a:lnTo>
                <a:lnTo>
                  <a:pt x="118" y="94"/>
                </a:lnTo>
                <a:lnTo>
                  <a:pt x="30" y="94"/>
                </a:lnTo>
                <a:lnTo>
                  <a:pt x="30" y="138"/>
                </a:lnTo>
                <a:lnTo>
                  <a:pt x="126" y="138"/>
                </a:lnTo>
                <a:lnTo>
                  <a:pt x="126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0" name="Freeform 24"/>
          <p:cNvSpPr/>
          <p:nvPr/>
        </p:nvSpPr>
        <p:spPr bwMode="auto">
          <a:xfrm>
            <a:off x="765000" y="343800"/>
            <a:ext cx="49679" cy="60120"/>
          </a:xfrm>
          <a:custGeom>
            <a:avLst/>
            <a:gdLst/>
            <a:ahLst/>
            <a:cxnLst/>
            <a:rect l="0" t="0" r="r" b="b"/>
            <a:pathLst>
              <a:path w="138" h="167" extrusionOk="0">
                <a:moveTo>
                  <a:pt x="30" y="26"/>
                </a:moveTo>
                <a:lnTo>
                  <a:pt x="30" y="81"/>
                </a:lnTo>
                <a:lnTo>
                  <a:pt x="65" y="81"/>
                </a:lnTo>
                <a:cubicBezTo>
                  <a:pt x="93" y="81"/>
                  <a:pt x="107" y="71"/>
                  <a:pt x="107" y="53"/>
                </a:cubicBezTo>
                <a:cubicBezTo>
                  <a:pt x="107" y="38"/>
                  <a:pt x="96" y="26"/>
                  <a:pt x="68" y="26"/>
                </a:cubicBezTo>
                <a:lnTo>
                  <a:pt x="30" y="26"/>
                </a:lnTo>
                <a:moveTo>
                  <a:pt x="0" y="166"/>
                </a:moveTo>
                <a:lnTo>
                  <a:pt x="0" y="0"/>
                </a:lnTo>
                <a:lnTo>
                  <a:pt x="68" y="0"/>
                </a:lnTo>
                <a:cubicBezTo>
                  <a:pt x="124" y="0"/>
                  <a:pt x="137" y="28"/>
                  <a:pt x="137" y="53"/>
                </a:cubicBezTo>
                <a:cubicBezTo>
                  <a:pt x="137" y="81"/>
                  <a:pt x="119" y="109"/>
                  <a:pt x="68" y="109"/>
                </a:cubicBezTo>
                <a:lnTo>
                  <a:pt x="30" y="109"/>
                </a:lnTo>
                <a:lnTo>
                  <a:pt x="30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1" name="Freeform 25"/>
          <p:cNvSpPr/>
          <p:nvPr/>
        </p:nvSpPr>
        <p:spPr bwMode="auto">
          <a:xfrm>
            <a:off x="822960" y="34308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39"/>
                </a:moveTo>
                <a:cubicBezTo>
                  <a:pt x="136" y="158"/>
                  <a:pt x="111" y="170"/>
                  <a:pt x="83" y="170"/>
                </a:cubicBezTo>
                <a:cubicBezTo>
                  <a:pt x="32" y="170"/>
                  <a:pt x="0" y="136"/>
                  <a:pt x="0" y="83"/>
                </a:cubicBezTo>
                <a:cubicBezTo>
                  <a:pt x="0" y="38"/>
                  <a:pt x="32" y="0"/>
                  <a:pt x="83" y="0"/>
                </a:cubicBezTo>
                <a:cubicBezTo>
                  <a:pt x="113" y="0"/>
                  <a:pt x="136" y="12"/>
                  <a:pt x="148" y="28"/>
                </a:cubicBezTo>
                <a:lnTo>
                  <a:pt x="128" y="45"/>
                </a:lnTo>
                <a:cubicBezTo>
                  <a:pt x="118" y="33"/>
                  <a:pt x="103" y="28"/>
                  <a:pt x="86" y="28"/>
                </a:cubicBezTo>
                <a:cubicBezTo>
                  <a:pt x="51" y="28"/>
                  <a:pt x="27" y="50"/>
                  <a:pt x="27" y="83"/>
                </a:cubicBezTo>
                <a:cubicBezTo>
                  <a:pt x="27" y="119"/>
                  <a:pt x="53" y="141"/>
                  <a:pt x="86" y="141"/>
                </a:cubicBezTo>
                <a:cubicBezTo>
                  <a:pt x="106" y="141"/>
                  <a:pt x="123" y="134"/>
                  <a:pt x="133" y="119"/>
                </a:cubicBezTo>
                <a:lnTo>
                  <a:pt x="151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2" name="Freeform 26"/>
          <p:cNvSpPr/>
          <p:nvPr/>
        </p:nvSpPr>
        <p:spPr bwMode="auto">
          <a:xfrm>
            <a:off x="88236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2" y="26"/>
                </a:lnTo>
                <a:lnTo>
                  <a:pt x="82" y="166"/>
                </a:lnTo>
                <a:lnTo>
                  <a:pt x="55" y="166"/>
                </a:lnTo>
                <a:lnTo>
                  <a:pt x="55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3" name="Freeform 27"/>
          <p:cNvSpPr/>
          <p:nvPr/>
        </p:nvSpPr>
        <p:spPr bwMode="auto">
          <a:xfrm>
            <a:off x="941760" y="343800"/>
            <a:ext cx="48600" cy="60120"/>
          </a:xfrm>
          <a:custGeom>
            <a:avLst/>
            <a:gdLst/>
            <a:ahLst/>
            <a:cxnLst/>
            <a:rect l="0" t="0" r="r" b="b"/>
            <a:pathLst>
              <a:path w="135" h="167" extrusionOk="0">
                <a:moveTo>
                  <a:pt x="30" y="94"/>
                </a:moveTo>
                <a:lnTo>
                  <a:pt x="30" y="138"/>
                </a:lnTo>
                <a:lnTo>
                  <a:pt x="67" y="138"/>
                </a:lnTo>
                <a:cubicBezTo>
                  <a:pt x="94" y="138"/>
                  <a:pt x="104" y="133"/>
                  <a:pt x="104" y="115"/>
                </a:cubicBezTo>
                <a:cubicBezTo>
                  <a:pt x="104" y="101"/>
                  <a:pt x="94" y="94"/>
                  <a:pt x="67" y="94"/>
                </a:cubicBezTo>
                <a:lnTo>
                  <a:pt x="30" y="94"/>
                </a:lnTo>
                <a:moveTo>
                  <a:pt x="30" y="26"/>
                </a:moveTo>
                <a:lnTo>
                  <a:pt x="30" y="69"/>
                </a:lnTo>
                <a:lnTo>
                  <a:pt x="70" y="69"/>
                </a:lnTo>
                <a:cubicBezTo>
                  <a:pt x="88" y="69"/>
                  <a:pt x="99" y="61"/>
                  <a:pt x="99" y="48"/>
                </a:cubicBezTo>
                <a:cubicBezTo>
                  <a:pt x="99" y="33"/>
                  <a:pt x="91" y="26"/>
                  <a:pt x="65" y="26"/>
                </a:cubicBezTo>
                <a:lnTo>
                  <a:pt x="30" y="26"/>
                </a:lnTo>
                <a:moveTo>
                  <a:pt x="0" y="0"/>
                </a:moveTo>
                <a:lnTo>
                  <a:pt x="70" y="0"/>
                </a:lnTo>
                <a:cubicBezTo>
                  <a:pt x="114" y="0"/>
                  <a:pt x="129" y="18"/>
                  <a:pt x="129" y="41"/>
                </a:cubicBezTo>
                <a:cubicBezTo>
                  <a:pt x="129" y="58"/>
                  <a:pt x="121" y="71"/>
                  <a:pt x="109" y="79"/>
                </a:cubicBezTo>
                <a:cubicBezTo>
                  <a:pt x="124" y="84"/>
                  <a:pt x="134" y="96"/>
                  <a:pt x="134" y="118"/>
                </a:cubicBezTo>
                <a:cubicBezTo>
                  <a:pt x="134" y="153"/>
                  <a:pt x="109" y="166"/>
                  <a:pt x="67" y="166"/>
                </a:cubicBez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4" name="Freeform 28"/>
          <p:cNvSpPr/>
          <p:nvPr/>
        </p:nvSpPr>
        <p:spPr bwMode="auto">
          <a:xfrm>
            <a:off x="999360" y="34308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5" y="141"/>
                </a:moveTo>
                <a:cubicBezTo>
                  <a:pt x="115" y="141"/>
                  <a:pt x="140" y="119"/>
                  <a:pt x="140" y="83"/>
                </a:cubicBezTo>
                <a:cubicBezTo>
                  <a:pt x="140" y="50"/>
                  <a:pt x="113" y="28"/>
                  <a:pt x="85" y="28"/>
                </a:cubicBezTo>
                <a:cubicBezTo>
                  <a:pt x="55" y="28"/>
                  <a:pt x="30" y="50"/>
                  <a:pt x="30" y="83"/>
                </a:cubicBezTo>
                <a:cubicBezTo>
                  <a:pt x="30" y="119"/>
                  <a:pt x="55" y="141"/>
                  <a:pt x="85" y="141"/>
                </a:cubicBezTo>
                <a:moveTo>
                  <a:pt x="85" y="0"/>
                </a:moveTo>
                <a:cubicBezTo>
                  <a:pt x="130" y="0"/>
                  <a:pt x="169" y="35"/>
                  <a:pt x="169" y="83"/>
                </a:cubicBezTo>
                <a:cubicBezTo>
                  <a:pt x="169" y="134"/>
                  <a:pt x="130" y="170"/>
                  <a:pt x="85" y="170"/>
                </a:cubicBezTo>
                <a:cubicBezTo>
                  <a:pt x="38" y="170"/>
                  <a:pt x="0" y="134"/>
                  <a:pt x="0" y="83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5" name="Freeform 29"/>
          <p:cNvSpPr/>
          <p:nvPr/>
        </p:nvSpPr>
        <p:spPr bwMode="auto">
          <a:xfrm>
            <a:off x="308520" y="441360"/>
            <a:ext cx="56520" cy="61560"/>
          </a:xfrm>
          <a:custGeom>
            <a:avLst/>
            <a:gdLst/>
            <a:ahLst/>
            <a:cxnLst/>
            <a:rect l="0" t="0" r="r" b="b"/>
            <a:pathLst>
              <a:path w="157" h="171" extrusionOk="0">
                <a:moveTo>
                  <a:pt x="47" y="69"/>
                </a:moveTo>
                <a:lnTo>
                  <a:pt x="125" y="69"/>
                </a:lnTo>
                <a:cubicBezTo>
                  <a:pt x="122" y="44"/>
                  <a:pt x="102" y="28"/>
                  <a:pt x="70" y="28"/>
                </a:cubicBezTo>
                <a:cubicBezTo>
                  <a:pt x="55" y="28"/>
                  <a:pt x="35" y="33"/>
                  <a:pt x="20" y="51"/>
                </a:cubicBezTo>
                <a:lnTo>
                  <a:pt x="2" y="30"/>
                </a:lnTo>
                <a:cubicBezTo>
                  <a:pt x="17" y="10"/>
                  <a:pt x="45" y="0"/>
                  <a:pt x="72" y="0"/>
                </a:cubicBezTo>
                <a:cubicBezTo>
                  <a:pt x="122" y="0"/>
                  <a:pt x="156" y="33"/>
                  <a:pt x="156" y="84"/>
                </a:cubicBezTo>
                <a:cubicBezTo>
                  <a:pt x="156" y="135"/>
                  <a:pt x="125" y="170"/>
                  <a:pt x="70" y="170"/>
                </a:cubicBezTo>
                <a:cubicBezTo>
                  <a:pt x="47" y="170"/>
                  <a:pt x="20" y="163"/>
                  <a:pt x="0" y="137"/>
                </a:cubicBezTo>
                <a:lnTo>
                  <a:pt x="20" y="120"/>
                </a:lnTo>
                <a:cubicBezTo>
                  <a:pt x="32" y="137"/>
                  <a:pt x="52" y="142"/>
                  <a:pt x="72" y="142"/>
                </a:cubicBezTo>
                <a:cubicBezTo>
                  <a:pt x="102" y="142"/>
                  <a:pt x="122" y="125"/>
                  <a:pt x="125" y="97"/>
                </a:cubicBezTo>
                <a:lnTo>
                  <a:pt x="47" y="97"/>
                </a:lnTo>
                <a:lnTo>
                  <a:pt x="47" y="6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6" name="Freeform 30"/>
          <p:cNvSpPr/>
          <p:nvPr/>
        </p:nvSpPr>
        <p:spPr bwMode="auto">
          <a:xfrm>
            <a:off x="376920" y="442080"/>
            <a:ext cx="52920" cy="60120"/>
          </a:xfrm>
          <a:custGeom>
            <a:avLst/>
            <a:gdLst/>
            <a:ahLst/>
            <a:cxnLst/>
            <a:rect l="0" t="0" r="r" b="b"/>
            <a:pathLst>
              <a:path w="147" h="167" extrusionOk="0">
                <a:moveTo>
                  <a:pt x="0" y="0"/>
                </a:moveTo>
                <a:lnTo>
                  <a:pt x="30" y="0"/>
                </a:lnTo>
                <a:lnTo>
                  <a:pt x="30" y="72"/>
                </a:lnTo>
                <a:lnTo>
                  <a:pt x="103" y="0"/>
                </a:lnTo>
                <a:lnTo>
                  <a:pt x="141" y="0"/>
                </a:lnTo>
                <a:lnTo>
                  <a:pt x="66" y="75"/>
                </a:lnTo>
                <a:lnTo>
                  <a:pt x="146" y="166"/>
                </a:lnTo>
                <a:lnTo>
                  <a:pt x="108" y="166"/>
                </a:lnTo>
                <a:lnTo>
                  <a:pt x="46" y="95"/>
                </a:lnTo>
                <a:lnTo>
                  <a:pt x="30" y="108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7" name="Freeform 31"/>
          <p:cNvSpPr/>
          <p:nvPr/>
        </p:nvSpPr>
        <p:spPr bwMode="auto">
          <a:xfrm>
            <a:off x="432000" y="441360"/>
            <a:ext cx="60840" cy="61560"/>
          </a:xfrm>
          <a:custGeom>
            <a:avLst/>
            <a:gdLst/>
            <a:ahLst/>
            <a:cxnLst/>
            <a:rect l="0" t="0" r="r" b="b"/>
            <a:pathLst>
              <a:path w="169" h="171" extrusionOk="0">
                <a:moveTo>
                  <a:pt x="86" y="142"/>
                </a:moveTo>
                <a:cubicBezTo>
                  <a:pt x="116" y="142"/>
                  <a:pt x="138" y="120"/>
                  <a:pt x="138" y="84"/>
                </a:cubicBezTo>
                <a:cubicBezTo>
                  <a:pt x="138" y="51"/>
                  <a:pt x="113" y="28"/>
                  <a:pt x="86" y="28"/>
                </a:cubicBezTo>
                <a:cubicBezTo>
                  <a:pt x="56" y="28"/>
                  <a:pt x="30" y="51"/>
                  <a:pt x="30" y="84"/>
                </a:cubicBezTo>
                <a:cubicBezTo>
                  <a:pt x="30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8" y="35"/>
                  <a:pt x="168" y="84"/>
                </a:cubicBezTo>
                <a:cubicBezTo>
                  <a:pt x="168" y="135"/>
                  <a:pt x="131" y="170"/>
                  <a:pt x="86" y="170"/>
                </a:cubicBezTo>
                <a:cubicBezTo>
                  <a:pt x="37" y="170"/>
                  <a:pt x="0" y="135"/>
                  <a:pt x="0" y="84"/>
                </a:cubicBezTo>
                <a:cubicBezTo>
                  <a:pt x="0" y="38"/>
                  <a:pt x="37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8" name="Freeform 32"/>
          <p:cNvSpPr/>
          <p:nvPr/>
        </p:nvSpPr>
        <p:spPr bwMode="auto">
          <a:xfrm>
            <a:off x="504720" y="44208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5"/>
                </a:moveTo>
                <a:lnTo>
                  <a:pt x="28" y="95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70"/>
                </a:lnTo>
                <a:lnTo>
                  <a:pt x="116" y="70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9" name="Freeform 33"/>
          <p:cNvSpPr/>
          <p:nvPr/>
        </p:nvSpPr>
        <p:spPr bwMode="auto">
          <a:xfrm>
            <a:off x="56880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6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6" y="28"/>
                </a:cubicBezTo>
                <a:cubicBezTo>
                  <a:pt x="56" y="28"/>
                  <a:pt x="31" y="51"/>
                  <a:pt x="31" y="84"/>
                </a:cubicBezTo>
                <a:cubicBezTo>
                  <a:pt x="31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6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0" name="Freeform 34"/>
          <p:cNvSpPr/>
          <p:nvPr/>
        </p:nvSpPr>
        <p:spPr bwMode="auto">
          <a:xfrm>
            <a:off x="641879" y="44208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5" y="77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2"/>
                </a:lnTo>
                <a:lnTo>
                  <a:pt x="87" y="118"/>
                </a:lnTo>
                <a:lnTo>
                  <a:pt x="80" y="118"/>
                </a:lnTo>
                <a:lnTo>
                  <a:pt x="30" y="52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1" name="Freeform 35"/>
          <p:cNvSpPr/>
          <p:nvPr/>
        </p:nvSpPr>
        <p:spPr bwMode="auto">
          <a:xfrm>
            <a:off x="717480" y="442080"/>
            <a:ext cx="51840" cy="60120"/>
          </a:xfrm>
          <a:custGeom>
            <a:avLst/>
            <a:gdLst/>
            <a:ahLst/>
            <a:cxnLst/>
            <a:rect l="0" t="0" r="r" b="b"/>
            <a:pathLst>
              <a:path w="144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8" y="0"/>
                </a:lnTo>
                <a:lnTo>
                  <a:pt x="143" y="0"/>
                </a:lnTo>
                <a:lnTo>
                  <a:pt x="143" y="166"/>
                </a:lnTo>
                <a:lnTo>
                  <a:pt x="113" y="166"/>
                </a:lnTo>
                <a:lnTo>
                  <a:pt x="113" y="52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2" name="Freeform 36"/>
          <p:cNvSpPr/>
          <p:nvPr/>
        </p:nvSpPr>
        <p:spPr bwMode="auto">
          <a:xfrm>
            <a:off x="782280" y="442080"/>
            <a:ext cx="49320" cy="60120"/>
          </a:xfrm>
          <a:custGeom>
            <a:avLst/>
            <a:gdLst/>
            <a:ahLst/>
            <a:cxnLst/>
            <a:rect l="0" t="0" r="r" b="b"/>
            <a:pathLst>
              <a:path w="137" h="167" extrusionOk="0">
                <a:moveTo>
                  <a:pt x="136" y="166"/>
                </a:moveTo>
                <a:lnTo>
                  <a:pt x="109" y="166"/>
                </a:lnTo>
                <a:lnTo>
                  <a:pt x="109" y="100"/>
                </a:lnTo>
                <a:cubicBezTo>
                  <a:pt x="99" y="105"/>
                  <a:pt x="81" y="110"/>
                  <a:pt x="64" y="110"/>
                </a:cubicBezTo>
                <a:cubicBezTo>
                  <a:pt x="27" y="110"/>
                  <a:pt x="0" y="95"/>
                  <a:pt x="0" y="55"/>
                </a:cubicBezTo>
                <a:lnTo>
                  <a:pt x="0" y="0"/>
                </a:lnTo>
                <a:lnTo>
                  <a:pt x="27" y="0"/>
                </a:lnTo>
                <a:lnTo>
                  <a:pt x="27" y="39"/>
                </a:lnTo>
                <a:cubicBezTo>
                  <a:pt x="27" y="72"/>
                  <a:pt x="40" y="82"/>
                  <a:pt x="69" y="82"/>
                </a:cubicBezTo>
                <a:cubicBezTo>
                  <a:pt x="81" y="82"/>
                  <a:pt x="96" y="80"/>
                  <a:pt x="109" y="72"/>
                </a:cubicBezTo>
                <a:lnTo>
                  <a:pt x="109" y="0"/>
                </a:lnTo>
                <a:lnTo>
                  <a:pt x="136" y="0"/>
                </a:lnTo>
                <a:lnTo>
                  <a:pt x="136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3" name="Freeform 37"/>
          <p:cNvSpPr/>
          <p:nvPr/>
        </p:nvSpPr>
        <p:spPr bwMode="auto">
          <a:xfrm>
            <a:off x="847080" y="442080"/>
            <a:ext cx="45000" cy="60120"/>
          </a:xfrm>
          <a:custGeom>
            <a:avLst/>
            <a:gdLst/>
            <a:ahLst/>
            <a:cxnLst/>
            <a:rect l="0" t="0" r="r" b="b"/>
            <a:pathLst>
              <a:path w="125" h="167" extrusionOk="0">
                <a:moveTo>
                  <a:pt x="0" y="0"/>
                </a:moveTo>
                <a:lnTo>
                  <a:pt x="121" y="0"/>
                </a:lnTo>
                <a:lnTo>
                  <a:pt x="121" y="27"/>
                </a:lnTo>
                <a:lnTo>
                  <a:pt x="29" y="27"/>
                </a:lnTo>
                <a:lnTo>
                  <a:pt x="29" y="70"/>
                </a:lnTo>
                <a:lnTo>
                  <a:pt x="116" y="70"/>
                </a:lnTo>
                <a:lnTo>
                  <a:pt x="116" y="95"/>
                </a:lnTo>
                <a:lnTo>
                  <a:pt x="29" y="95"/>
                </a:lnTo>
                <a:lnTo>
                  <a:pt x="29" y="138"/>
                </a:lnTo>
                <a:lnTo>
                  <a:pt x="124" y="138"/>
                </a:lnTo>
                <a:lnTo>
                  <a:pt x="124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4" name="Freeform 38"/>
          <p:cNvSpPr/>
          <p:nvPr/>
        </p:nvSpPr>
        <p:spPr bwMode="auto">
          <a:xfrm>
            <a:off x="902160" y="44136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40"/>
                </a:moveTo>
                <a:cubicBezTo>
                  <a:pt x="138" y="158"/>
                  <a:pt x="112" y="170"/>
                  <a:pt x="85" y="170"/>
                </a:cubicBezTo>
                <a:cubicBezTo>
                  <a:pt x="32" y="170"/>
                  <a:pt x="0" y="137"/>
                  <a:pt x="0" y="84"/>
                </a:cubicBezTo>
                <a:cubicBezTo>
                  <a:pt x="0" y="38"/>
                  <a:pt x="32" y="0"/>
                  <a:pt x="85" y="0"/>
                </a:cubicBezTo>
                <a:cubicBezTo>
                  <a:pt x="115" y="0"/>
                  <a:pt x="138" y="13"/>
                  <a:pt x="148" y="28"/>
                </a:cubicBezTo>
                <a:lnTo>
                  <a:pt x="131" y="46"/>
                </a:lnTo>
                <a:cubicBezTo>
                  <a:pt x="117" y="33"/>
                  <a:pt x="102" y="28"/>
                  <a:pt x="85" y="28"/>
                </a:cubicBezTo>
                <a:cubicBezTo>
                  <a:pt x="52" y="28"/>
                  <a:pt x="30" y="51"/>
                  <a:pt x="30" y="84"/>
                </a:cubicBezTo>
                <a:cubicBezTo>
                  <a:pt x="30" y="120"/>
                  <a:pt x="52" y="142"/>
                  <a:pt x="87" y="142"/>
                </a:cubicBezTo>
                <a:cubicBezTo>
                  <a:pt x="107" y="142"/>
                  <a:pt x="123" y="135"/>
                  <a:pt x="136" y="120"/>
                </a:cubicBezTo>
                <a:lnTo>
                  <a:pt x="151" y="14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5" name="Freeform 39"/>
          <p:cNvSpPr/>
          <p:nvPr/>
        </p:nvSpPr>
        <p:spPr bwMode="auto">
          <a:xfrm>
            <a:off x="967680" y="442080"/>
            <a:ext cx="53280" cy="60120"/>
          </a:xfrm>
          <a:custGeom>
            <a:avLst/>
            <a:gdLst/>
            <a:ahLst/>
            <a:cxnLst/>
            <a:rect l="0" t="0" r="r" b="b"/>
            <a:pathLst>
              <a:path w="148" h="167" extrusionOk="0">
                <a:moveTo>
                  <a:pt x="0" y="0"/>
                </a:moveTo>
                <a:lnTo>
                  <a:pt x="28" y="0"/>
                </a:lnTo>
                <a:lnTo>
                  <a:pt x="28" y="72"/>
                </a:lnTo>
                <a:lnTo>
                  <a:pt x="103" y="0"/>
                </a:lnTo>
                <a:lnTo>
                  <a:pt x="138" y="0"/>
                </a:lnTo>
                <a:lnTo>
                  <a:pt x="66" y="75"/>
                </a:lnTo>
                <a:lnTo>
                  <a:pt x="147" y="166"/>
                </a:lnTo>
                <a:lnTo>
                  <a:pt x="106" y="166"/>
                </a:lnTo>
                <a:lnTo>
                  <a:pt x="43" y="95"/>
                </a:lnTo>
                <a:lnTo>
                  <a:pt x="28" y="108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6" name="Freeform 40"/>
          <p:cNvSpPr/>
          <p:nvPr/>
        </p:nvSpPr>
        <p:spPr bwMode="auto">
          <a:xfrm>
            <a:off x="102276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4" y="142"/>
                  <a:pt x="139" y="120"/>
                  <a:pt x="139" y="84"/>
                </a:cubicBezTo>
                <a:cubicBezTo>
                  <a:pt x="139" y="51"/>
                  <a:pt x="111" y="28"/>
                  <a:pt x="84" y="28"/>
                </a:cubicBezTo>
                <a:cubicBezTo>
                  <a:pt x="53" y="28"/>
                  <a:pt x="28" y="51"/>
                  <a:pt x="28" y="84"/>
                </a:cubicBezTo>
                <a:cubicBezTo>
                  <a:pt x="28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5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7" name="Freeform 41"/>
          <p:cNvSpPr/>
          <p:nvPr/>
        </p:nvSpPr>
        <p:spPr bwMode="auto">
          <a:xfrm>
            <a:off x="1095840" y="442080"/>
            <a:ext cx="42840" cy="60120"/>
          </a:xfrm>
          <a:custGeom>
            <a:avLst/>
            <a:gdLst/>
            <a:ahLst/>
            <a:cxnLst/>
            <a:rect l="0" t="0" r="r" b="b"/>
            <a:pathLst>
              <a:path w="119" h="167" extrusionOk="0">
                <a:moveTo>
                  <a:pt x="0" y="0"/>
                </a:moveTo>
                <a:lnTo>
                  <a:pt x="118" y="0"/>
                </a:lnTo>
                <a:lnTo>
                  <a:pt x="118" y="27"/>
                </a:lnTo>
                <a:lnTo>
                  <a:pt x="27" y="27"/>
                </a:lnTo>
                <a:lnTo>
                  <a:pt x="27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8" name="Freeform 42"/>
          <p:cNvSpPr/>
          <p:nvPr/>
        </p:nvSpPr>
        <p:spPr bwMode="auto">
          <a:xfrm>
            <a:off x="114264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4" y="28"/>
                </a:cubicBezTo>
                <a:cubicBezTo>
                  <a:pt x="55" y="28"/>
                  <a:pt x="30" y="51"/>
                  <a:pt x="30" y="84"/>
                </a:cubicBezTo>
                <a:cubicBezTo>
                  <a:pt x="30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9" name="Freeform 43"/>
          <p:cNvSpPr/>
          <p:nvPr/>
        </p:nvSpPr>
        <p:spPr bwMode="auto">
          <a:xfrm>
            <a:off x="313920" y="540720"/>
            <a:ext cx="49320" cy="59760"/>
          </a:xfrm>
          <a:custGeom>
            <a:avLst/>
            <a:gdLst/>
            <a:ahLst/>
            <a:cxnLst/>
            <a:rect l="0" t="0" r="r" b="b"/>
            <a:pathLst>
              <a:path w="137" h="166" extrusionOk="0">
                <a:moveTo>
                  <a:pt x="31" y="25"/>
                </a:moveTo>
                <a:lnTo>
                  <a:pt x="31" y="82"/>
                </a:lnTo>
                <a:lnTo>
                  <a:pt x="66" y="82"/>
                </a:lnTo>
                <a:cubicBezTo>
                  <a:pt x="93" y="82"/>
                  <a:pt x="106" y="71"/>
                  <a:pt x="106" y="53"/>
                </a:cubicBezTo>
                <a:cubicBezTo>
                  <a:pt x="106" y="37"/>
                  <a:pt x="96" y="25"/>
                  <a:pt x="68" y="25"/>
                </a:cubicBezTo>
                <a:lnTo>
                  <a:pt x="31" y="25"/>
                </a:lnTo>
                <a:moveTo>
                  <a:pt x="0" y="165"/>
                </a:moveTo>
                <a:lnTo>
                  <a:pt x="0" y="0"/>
                </a:lnTo>
                <a:lnTo>
                  <a:pt x="68" y="0"/>
                </a:lnTo>
                <a:cubicBezTo>
                  <a:pt x="123" y="0"/>
                  <a:pt x="136" y="27"/>
                  <a:pt x="136" y="53"/>
                </a:cubicBezTo>
                <a:cubicBezTo>
                  <a:pt x="136" y="82"/>
                  <a:pt x="118" y="109"/>
                  <a:pt x="68" y="109"/>
                </a:cubicBezTo>
                <a:lnTo>
                  <a:pt x="31" y="109"/>
                </a:lnTo>
                <a:lnTo>
                  <a:pt x="31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0" name="Freeform 44"/>
          <p:cNvSpPr/>
          <p:nvPr/>
        </p:nvSpPr>
        <p:spPr bwMode="auto">
          <a:xfrm>
            <a:off x="364320" y="540720"/>
            <a:ext cx="60120" cy="59760"/>
          </a:xfrm>
          <a:custGeom>
            <a:avLst/>
            <a:gdLst/>
            <a:ahLst/>
            <a:cxnLst/>
            <a:rect l="0" t="0" r="r" b="b"/>
            <a:pathLst>
              <a:path w="167" h="166" extrusionOk="0">
                <a:moveTo>
                  <a:pt x="55" y="104"/>
                </a:moveTo>
                <a:lnTo>
                  <a:pt x="108" y="104"/>
                </a:lnTo>
                <a:lnTo>
                  <a:pt x="81" y="40"/>
                </a:lnTo>
                <a:lnTo>
                  <a:pt x="55" y="104"/>
                </a:lnTo>
                <a:moveTo>
                  <a:pt x="71" y="0"/>
                </a:moveTo>
                <a:lnTo>
                  <a:pt x="93" y="0"/>
                </a:lnTo>
                <a:lnTo>
                  <a:pt x="166" y="165"/>
                </a:lnTo>
                <a:lnTo>
                  <a:pt x="136" y="165"/>
                </a:lnTo>
                <a:lnTo>
                  <a:pt x="118" y="130"/>
                </a:lnTo>
                <a:lnTo>
                  <a:pt x="45" y="130"/>
                </a:lnTo>
                <a:lnTo>
                  <a:pt x="27" y="165"/>
                </a:lnTo>
                <a:lnTo>
                  <a:pt x="0" y="165"/>
                </a:lnTo>
                <a:lnTo>
                  <a:pt x="71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1" name="Freeform 45"/>
          <p:cNvSpPr/>
          <p:nvPr/>
        </p:nvSpPr>
        <p:spPr bwMode="auto">
          <a:xfrm>
            <a:off x="428040" y="539640"/>
            <a:ext cx="51840" cy="61560"/>
          </a:xfrm>
          <a:custGeom>
            <a:avLst/>
            <a:gdLst/>
            <a:ahLst/>
            <a:cxnLst/>
            <a:rect l="0" t="0" r="r" b="b"/>
            <a:pathLst>
              <a:path w="144" h="171" extrusionOk="0">
                <a:moveTo>
                  <a:pt x="0" y="135"/>
                </a:moveTo>
                <a:lnTo>
                  <a:pt x="24" y="120"/>
                </a:lnTo>
                <a:cubicBezTo>
                  <a:pt x="34" y="135"/>
                  <a:pt x="52" y="143"/>
                  <a:pt x="77" y="143"/>
                </a:cubicBezTo>
                <a:cubicBezTo>
                  <a:pt x="99" y="143"/>
                  <a:pt x="114" y="133"/>
                  <a:pt x="114" y="117"/>
                </a:cubicBezTo>
                <a:cubicBezTo>
                  <a:pt x="114" y="104"/>
                  <a:pt x="99" y="96"/>
                  <a:pt x="77" y="96"/>
                </a:cubicBezTo>
                <a:lnTo>
                  <a:pt x="49" y="96"/>
                </a:lnTo>
                <a:lnTo>
                  <a:pt x="49" y="68"/>
                </a:lnTo>
                <a:lnTo>
                  <a:pt x="74" y="68"/>
                </a:lnTo>
                <a:cubicBezTo>
                  <a:pt x="94" y="68"/>
                  <a:pt x="109" y="61"/>
                  <a:pt x="109" y="48"/>
                </a:cubicBezTo>
                <a:cubicBezTo>
                  <a:pt x="109" y="30"/>
                  <a:pt x="92" y="25"/>
                  <a:pt x="72" y="25"/>
                </a:cubicBezTo>
                <a:cubicBezTo>
                  <a:pt x="52" y="25"/>
                  <a:pt x="39" y="35"/>
                  <a:pt x="29" y="48"/>
                </a:cubicBezTo>
                <a:lnTo>
                  <a:pt x="7" y="33"/>
                </a:lnTo>
                <a:cubicBezTo>
                  <a:pt x="19" y="13"/>
                  <a:pt x="42" y="0"/>
                  <a:pt x="77" y="0"/>
                </a:cubicBezTo>
                <a:cubicBezTo>
                  <a:pt x="109" y="0"/>
                  <a:pt x="137" y="15"/>
                  <a:pt x="137" y="46"/>
                </a:cubicBezTo>
                <a:cubicBezTo>
                  <a:pt x="137" y="61"/>
                  <a:pt x="129" y="73"/>
                  <a:pt x="114" y="81"/>
                </a:cubicBezTo>
                <a:cubicBezTo>
                  <a:pt x="134" y="86"/>
                  <a:pt x="143" y="101"/>
                  <a:pt x="143" y="117"/>
                </a:cubicBezTo>
                <a:cubicBezTo>
                  <a:pt x="143" y="150"/>
                  <a:pt x="114" y="170"/>
                  <a:pt x="77" y="170"/>
                </a:cubicBezTo>
                <a:cubicBezTo>
                  <a:pt x="44" y="170"/>
                  <a:pt x="17" y="158"/>
                  <a:pt x="0" y="135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2" name="Freeform 46"/>
          <p:cNvSpPr/>
          <p:nvPr/>
        </p:nvSpPr>
        <p:spPr bwMode="auto">
          <a:xfrm>
            <a:off x="492120" y="540720"/>
            <a:ext cx="48600" cy="59760"/>
          </a:xfrm>
          <a:custGeom>
            <a:avLst/>
            <a:gdLst/>
            <a:ahLst/>
            <a:cxnLst/>
            <a:rect l="0" t="0" r="r" b="b"/>
            <a:pathLst>
              <a:path w="135" h="166" extrusionOk="0">
                <a:moveTo>
                  <a:pt x="29" y="94"/>
                </a:moveTo>
                <a:lnTo>
                  <a:pt x="29" y="137"/>
                </a:lnTo>
                <a:lnTo>
                  <a:pt x="66" y="137"/>
                </a:lnTo>
                <a:cubicBezTo>
                  <a:pt x="94" y="137"/>
                  <a:pt x="104" y="132"/>
                  <a:pt x="104" y="114"/>
                </a:cubicBezTo>
                <a:cubicBezTo>
                  <a:pt x="104" y="102"/>
                  <a:pt x="94" y="94"/>
                  <a:pt x="69" y="94"/>
                </a:cubicBezTo>
                <a:lnTo>
                  <a:pt x="29" y="94"/>
                </a:lnTo>
                <a:moveTo>
                  <a:pt x="29" y="25"/>
                </a:moveTo>
                <a:lnTo>
                  <a:pt x="29" y="69"/>
                </a:lnTo>
                <a:lnTo>
                  <a:pt x="69" y="69"/>
                </a:lnTo>
                <a:cubicBezTo>
                  <a:pt x="89" y="69"/>
                  <a:pt x="99" y="61"/>
                  <a:pt x="99" y="48"/>
                </a:cubicBezTo>
                <a:cubicBezTo>
                  <a:pt x="99" y="32"/>
                  <a:pt x="91" y="25"/>
                  <a:pt x="66" y="25"/>
                </a:cubicBezTo>
                <a:lnTo>
                  <a:pt x="29" y="25"/>
                </a:lnTo>
                <a:moveTo>
                  <a:pt x="0" y="0"/>
                </a:moveTo>
                <a:lnTo>
                  <a:pt x="71" y="0"/>
                </a:lnTo>
                <a:cubicBezTo>
                  <a:pt x="114" y="0"/>
                  <a:pt x="129" y="17"/>
                  <a:pt x="129" y="40"/>
                </a:cubicBezTo>
                <a:cubicBezTo>
                  <a:pt x="129" y="59"/>
                  <a:pt x="119" y="71"/>
                  <a:pt x="109" y="79"/>
                </a:cubicBezTo>
                <a:cubicBezTo>
                  <a:pt x="124" y="84"/>
                  <a:pt x="134" y="97"/>
                  <a:pt x="134" y="117"/>
                </a:cubicBezTo>
                <a:cubicBezTo>
                  <a:pt x="134" y="152"/>
                  <a:pt x="106" y="165"/>
                  <a:pt x="69" y="165"/>
                </a:cubicBezTo>
                <a:lnTo>
                  <a:pt x="0" y="16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3" name="Freeform 47"/>
          <p:cNvSpPr/>
          <p:nvPr/>
        </p:nvSpPr>
        <p:spPr bwMode="auto">
          <a:xfrm>
            <a:off x="553320" y="540720"/>
            <a:ext cx="51120" cy="59760"/>
          </a:xfrm>
          <a:custGeom>
            <a:avLst/>
            <a:gdLst/>
            <a:ahLst/>
            <a:cxnLst/>
            <a:rect l="0" t="0" r="r" b="b"/>
            <a:pathLst>
              <a:path w="142" h="166" extrusionOk="0">
                <a:moveTo>
                  <a:pt x="0" y="165"/>
                </a:moveTo>
                <a:lnTo>
                  <a:pt x="0" y="0"/>
                </a:lnTo>
                <a:lnTo>
                  <a:pt x="28" y="0"/>
                </a:lnTo>
                <a:lnTo>
                  <a:pt x="28" y="114"/>
                </a:lnTo>
                <a:lnTo>
                  <a:pt x="119" y="0"/>
                </a:lnTo>
                <a:lnTo>
                  <a:pt x="141" y="0"/>
                </a:lnTo>
                <a:lnTo>
                  <a:pt x="141" y="165"/>
                </a:lnTo>
                <a:lnTo>
                  <a:pt x="114" y="165"/>
                </a:lnTo>
                <a:lnTo>
                  <a:pt x="114" y="50"/>
                </a:lnTo>
                <a:lnTo>
                  <a:pt x="23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4" name="Freeform 48"/>
          <p:cNvSpPr/>
          <p:nvPr/>
        </p:nvSpPr>
        <p:spPr bwMode="auto">
          <a:xfrm>
            <a:off x="614879" y="540720"/>
            <a:ext cx="50040" cy="59760"/>
          </a:xfrm>
          <a:custGeom>
            <a:avLst/>
            <a:gdLst/>
            <a:ahLst/>
            <a:cxnLst/>
            <a:rect l="0" t="0" r="r" b="b"/>
            <a:pathLst>
              <a:path w="139" h="166" extrusionOk="0">
                <a:moveTo>
                  <a:pt x="0" y="0"/>
                </a:moveTo>
                <a:lnTo>
                  <a:pt x="138" y="0"/>
                </a:lnTo>
                <a:lnTo>
                  <a:pt x="138" y="25"/>
                </a:lnTo>
                <a:lnTo>
                  <a:pt x="83" y="25"/>
                </a:lnTo>
                <a:lnTo>
                  <a:pt x="83" y="165"/>
                </a:lnTo>
                <a:lnTo>
                  <a:pt x="56" y="165"/>
                </a:lnTo>
                <a:lnTo>
                  <a:pt x="56" y="25"/>
                </a:lnTo>
                <a:lnTo>
                  <a:pt x="0" y="2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5" name="Freeform 49"/>
          <p:cNvSpPr/>
          <p:nvPr/>
        </p:nvSpPr>
        <p:spPr bwMode="auto">
          <a:xfrm>
            <a:off x="674280" y="540720"/>
            <a:ext cx="51840" cy="59760"/>
          </a:xfrm>
          <a:custGeom>
            <a:avLst/>
            <a:gdLst/>
            <a:ahLst/>
            <a:cxnLst/>
            <a:rect l="0" t="0" r="r" b="b"/>
            <a:pathLst>
              <a:path w="144" h="166" extrusionOk="0">
                <a:moveTo>
                  <a:pt x="0" y="165"/>
                </a:moveTo>
                <a:lnTo>
                  <a:pt x="0" y="0"/>
                </a:lnTo>
                <a:lnTo>
                  <a:pt x="27" y="0"/>
                </a:lnTo>
                <a:lnTo>
                  <a:pt x="27" y="114"/>
                </a:lnTo>
                <a:lnTo>
                  <a:pt x="118" y="0"/>
                </a:lnTo>
                <a:lnTo>
                  <a:pt x="143" y="0"/>
                </a:lnTo>
                <a:lnTo>
                  <a:pt x="143" y="165"/>
                </a:lnTo>
                <a:lnTo>
                  <a:pt x="113" y="165"/>
                </a:lnTo>
                <a:lnTo>
                  <a:pt x="113" y="50"/>
                </a:lnTo>
                <a:lnTo>
                  <a:pt x="22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6" name="Freeform 50"/>
          <p:cNvSpPr/>
          <p:nvPr/>
        </p:nvSpPr>
        <p:spPr bwMode="auto">
          <a:xfrm>
            <a:off x="735480" y="540720"/>
            <a:ext cx="52920" cy="59760"/>
          </a:xfrm>
          <a:custGeom>
            <a:avLst/>
            <a:gdLst/>
            <a:ahLst/>
            <a:cxnLst/>
            <a:rect l="0" t="0" r="r" b="b"/>
            <a:pathLst>
              <a:path w="147" h="166" extrusionOk="0">
                <a:moveTo>
                  <a:pt x="118" y="79"/>
                </a:moveTo>
                <a:lnTo>
                  <a:pt x="118" y="25"/>
                </a:lnTo>
                <a:lnTo>
                  <a:pt x="76" y="25"/>
                </a:lnTo>
                <a:cubicBezTo>
                  <a:pt x="50" y="25"/>
                  <a:pt x="42" y="37"/>
                  <a:pt x="42" y="53"/>
                </a:cubicBezTo>
                <a:cubicBezTo>
                  <a:pt x="42" y="69"/>
                  <a:pt x="52" y="79"/>
                  <a:pt x="73" y="79"/>
                </a:cubicBezTo>
                <a:lnTo>
                  <a:pt x="118" y="79"/>
                </a:lnTo>
                <a:moveTo>
                  <a:pt x="118" y="107"/>
                </a:moveTo>
                <a:lnTo>
                  <a:pt x="81" y="107"/>
                </a:lnTo>
                <a:lnTo>
                  <a:pt x="35" y="165"/>
                </a:lnTo>
                <a:lnTo>
                  <a:pt x="0" y="165"/>
                </a:lnTo>
                <a:lnTo>
                  <a:pt x="50" y="102"/>
                </a:lnTo>
                <a:cubicBezTo>
                  <a:pt x="27" y="97"/>
                  <a:pt x="12" y="79"/>
                  <a:pt x="12" y="53"/>
                </a:cubicBezTo>
                <a:cubicBezTo>
                  <a:pt x="12" y="22"/>
                  <a:pt x="32" y="0"/>
                  <a:pt x="78" y="0"/>
                </a:cubicBezTo>
                <a:lnTo>
                  <a:pt x="146" y="0"/>
                </a:lnTo>
                <a:lnTo>
                  <a:pt x="146" y="165"/>
                </a:lnTo>
                <a:lnTo>
                  <a:pt x="118" y="165"/>
                </a:lnTo>
                <a:lnTo>
                  <a:pt x="118" y="10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7" name="Freeform 51"/>
          <p:cNvSpPr/>
          <p:nvPr/>
        </p:nvSpPr>
        <p:spPr bwMode="auto">
          <a:xfrm>
            <a:off x="8991360" y="316800"/>
            <a:ext cx="153360" cy="429120"/>
          </a:xfrm>
          <a:custGeom>
            <a:avLst/>
            <a:gdLst/>
            <a:ahLst/>
            <a:cxnLst/>
            <a:rect l="0" t="0" r="r" b="b"/>
            <a:pathLst>
              <a:path w="426" h="1192" extrusionOk="0">
                <a:moveTo>
                  <a:pt x="0" y="1191"/>
                </a:moveTo>
                <a:lnTo>
                  <a:pt x="425" y="1191"/>
                </a:lnTo>
                <a:lnTo>
                  <a:pt x="425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878" name="Freeform 52"/>
          <p:cNvSpPr/>
          <p:nvPr/>
        </p:nvSpPr>
        <p:spPr bwMode="auto">
          <a:xfrm>
            <a:off x="1839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79" name="Freeform 53"/>
          <p:cNvSpPr/>
          <p:nvPr/>
        </p:nvSpPr>
        <p:spPr bwMode="auto">
          <a:xfrm>
            <a:off x="2039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80" name="Freeform 54"/>
          <p:cNvSpPr/>
          <p:nvPr/>
        </p:nvSpPr>
        <p:spPr bwMode="auto">
          <a:xfrm>
            <a:off x="2064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1" name="Freeform 55"/>
          <p:cNvSpPr/>
          <p:nvPr/>
        </p:nvSpPr>
        <p:spPr bwMode="auto">
          <a:xfrm>
            <a:off x="2089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2" name="Freeform 56"/>
          <p:cNvSpPr/>
          <p:nvPr/>
        </p:nvSpPr>
        <p:spPr bwMode="auto">
          <a:xfrm>
            <a:off x="2139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3" name="Freeform 57"/>
          <p:cNvSpPr/>
          <p:nvPr/>
        </p:nvSpPr>
        <p:spPr bwMode="auto">
          <a:xfrm>
            <a:off x="2189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4" name="Freeform 58"/>
          <p:cNvSpPr/>
          <p:nvPr/>
        </p:nvSpPr>
        <p:spPr bwMode="auto">
          <a:xfrm>
            <a:off x="2214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5" name="Freeform 59"/>
          <p:cNvSpPr/>
          <p:nvPr/>
        </p:nvSpPr>
        <p:spPr bwMode="auto">
          <a:xfrm>
            <a:off x="2239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6" name="Freeform 60"/>
          <p:cNvSpPr/>
          <p:nvPr/>
        </p:nvSpPr>
        <p:spPr bwMode="auto">
          <a:xfrm>
            <a:off x="2264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7" name="Freeform 61"/>
          <p:cNvSpPr/>
          <p:nvPr/>
        </p:nvSpPr>
        <p:spPr bwMode="auto">
          <a:xfrm>
            <a:off x="2289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8" name="Freeform 62"/>
          <p:cNvSpPr/>
          <p:nvPr/>
        </p:nvSpPr>
        <p:spPr bwMode="auto">
          <a:xfrm>
            <a:off x="23396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9" name="Freeform 63"/>
          <p:cNvSpPr/>
          <p:nvPr/>
        </p:nvSpPr>
        <p:spPr bwMode="auto">
          <a:xfrm>
            <a:off x="2439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90" name="Freeform 64"/>
          <p:cNvSpPr/>
          <p:nvPr/>
        </p:nvSpPr>
        <p:spPr bwMode="auto">
          <a:xfrm>
            <a:off x="2489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1" name="Freeform 65"/>
          <p:cNvSpPr/>
          <p:nvPr/>
        </p:nvSpPr>
        <p:spPr bwMode="auto">
          <a:xfrm>
            <a:off x="25398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2" name="Freeform 66"/>
          <p:cNvSpPr/>
          <p:nvPr/>
        </p:nvSpPr>
        <p:spPr bwMode="auto">
          <a:xfrm>
            <a:off x="26398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893" name="Freeform 67"/>
          <p:cNvSpPr/>
          <p:nvPr/>
        </p:nvSpPr>
        <p:spPr bwMode="auto">
          <a:xfrm>
            <a:off x="27399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894" name="Freeform 68"/>
          <p:cNvSpPr/>
          <p:nvPr/>
        </p:nvSpPr>
        <p:spPr bwMode="auto">
          <a:xfrm>
            <a:off x="2790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5" name="Freeform 69"/>
          <p:cNvSpPr/>
          <p:nvPr/>
        </p:nvSpPr>
        <p:spPr bwMode="auto">
          <a:xfrm>
            <a:off x="28400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6" name="Freeform 70"/>
          <p:cNvSpPr/>
          <p:nvPr/>
        </p:nvSpPr>
        <p:spPr bwMode="auto">
          <a:xfrm>
            <a:off x="2940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6"/>
          </a:solidFill>
          <a:ln>
            <a:noFill/>
          </a:ln>
        </p:spPr>
      </p:sp>
      <p:sp>
        <p:nvSpPr>
          <p:cNvPr id="897" name="Freeform 71"/>
          <p:cNvSpPr/>
          <p:nvPr/>
        </p:nvSpPr>
        <p:spPr bwMode="auto">
          <a:xfrm>
            <a:off x="3040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98" name="Freeform 72"/>
          <p:cNvSpPr/>
          <p:nvPr/>
        </p:nvSpPr>
        <p:spPr bwMode="auto">
          <a:xfrm>
            <a:off x="3065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899" name="Freeform 73"/>
          <p:cNvSpPr/>
          <p:nvPr/>
        </p:nvSpPr>
        <p:spPr bwMode="auto">
          <a:xfrm>
            <a:off x="30902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900" name="Freeform 74"/>
          <p:cNvSpPr/>
          <p:nvPr/>
        </p:nvSpPr>
        <p:spPr bwMode="auto">
          <a:xfrm>
            <a:off x="31402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1" name="Freeform 75"/>
          <p:cNvSpPr/>
          <p:nvPr/>
        </p:nvSpPr>
        <p:spPr bwMode="auto">
          <a:xfrm>
            <a:off x="3240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2" name="Freeform 76"/>
          <p:cNvSpPr/>
          <p:nvPr/>
        </p:nvSpPr>
        <p:spPr bwMode="auto">
          <a:xfrm>
            <a:off x="3265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5"/>
          </a:solidFill>
          <a:ln>
            <a:noFill/>
          </a:ln>
        </p:spPr>
      </p:sp>
      <p:sp>
        <p:nvSpPr>
          <p:cNvPr id="903" name="Freeform 77"/>
          <p:cNvSpPr/>
          <p:nvPr/>
        </p:nvSpPr>
        <p:spPr bwMode="auto">
          <a:xfrm>
            <a:off x="3290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4" name="Freeform 78"/>
          <p:cNvSpPr/>
          <p:nvPr/>
        </p:nvSpPr>
        <p:spPr bwMode="auto">
          <a:xfrm>
            <a:off x="3315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5" name="Freeform 79"/>
          <p:cNvSpPr/>
          <p:nvPr/>
        </p:nvSpPr>
        <p:spPr bwMode="auto">
          <a:xfrm>
            <a:off x="3340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6" name="Freeform 80"/>
          <p:cNvSpPr/>
          <p:nvPr/>
        </p:nvSpPr>
        <p:spPr bwMode="auto">
          <a:xfrm>
            <a:off x="3365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7" name="Freeform 81"/>
          <p:cNvSpPr/>
          <p:nvPr/>
        </p:nvSpPr>
        <p:spPr bwMode="auto">
          <a:xfrm>
            <a:off x="3390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8" name="Freeform 82"/>
          <p:cNvSpPr/>
          <p:nvPr/>
        </p:nvSpPr>
        <p:spPr bwMode="auto">
          <a:xfrm>
            <a:off x="3440519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9" name="Freeform 83"/>
          <p:cNvSpPr/>
          <p:nvPr/>
        </p:nvSpPr>
        <p:spPr bwMode="auto">
          <a:xfrm>
            <a:off x="3465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0" name="Freeform 84"/>
          <p:cNvSpPr/>
          <p:nvPr/>
        </p:nvSpPr>
        <p:spPr bwMode="auto">
          <a:xfrm>
            <a:off x="34905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1" name="Freeform 85"/>
          <p:cNvSpPr/>
          <p:nvPr/>
        </p:nvSpPr>
        <p:spPr bwMode="auto">
          <a:xfrm>
            <a:off x="35406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3C3"/>
          </a:solidFill>
          <a:ln>
            <a:noFill/>
          </a:ln>
        </p:spPr>
      </p:sp>
      <p:sp>
        <p:nvSpPr>
          <p:cNvPr id="912" name="Freeform 86"/>
          <p:cNvSpPr/>
          <p:nvPr/>
        </p:nvSpPr>
        <p:spPr bwMode="auto">
          <a:xfrm>
            <a:off x="3640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3" name="Freeform 87"/>
          <p:cNvSpPr/>
          <p:nvPr/>
        </p:nvSpPr>
        <p:spPr bwMode="auto">
          <a:xfrm>
            <a:off x="3690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4" name="Freeform 88"/>
          <p:cNvSpPr/>
          <p:nvPr/>
        </p:nvSpPr>
        <p:spPr bwMode="auto">
          <a:xfrm>
            <a:off x="3715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3"/>
          </a:solidFill>
          <a:ln>
            <a:noFill/>
          </a:ln>
        </p:spPr>
      </p:sp>
      <p:sp>
        <p:nvSpPr>
          <p:cNvPr id="915" name="Freeform 89"/>
          <p:cNvSpPr/>
          <p:nvPr/>
        </p:nvSpPr>
        <p:spPr bwMode="auto">
          <a:xfrm>
            <a:off x="3740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2"/>
          </a:solidFill>
          <a:ln>
            <a:noFill/>
          </a:ln>
        </p:spPr>
      </p:sp>
      <p:sp>
        <p:nvSpPr>
          <p:cNvPr id="916" name="Freeform 90"/>
          <p:cNvSpPr/>
          <p:nvPr/>
        </p:nvSpPr>
        <p:spPr bwMode="auto">
          <a:xfrm>
            <a:off x="3790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7" name="Freeform 91"/>
          <p:cNvSpPr/>
          <p:nvPr/>
        </p:nvSpPr>
        <p:spPr bwMode="auto">
          <a:xfrm>
            <a:off x="3840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8" name="Freeform 92"/>
          <p:cNvSpPr/>
          <p:nvPr/>
        </p:nvSpPr>
        <p:spPr bwMode="auto">
          <a:xfrm>
            <a:off x="38660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2"/>
          </a:solidFill>
          <a:ln>
            <a:noFill/>
          </a:ln>
        </p:spPr>
      </p:sp>
      <p:sp>
        <p:nvSpPr>
          <p:cNvPr id="919" name="Freeform 93"/>
          <p:cNvSpPr/>
          <p:nvPr/>
        </p:nvSpPr>
        <p:spPr bwMode="auto">
          <a:xfrm>
            <a:off x="38908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0" name="Freeform 94"/>
          <p:cNvSpPr/>
          <p:nvPr/>
        </p:nvSpPr>
        <p:spPr bwMode="auto">
          <a:xfrm>
            <a:off x="39160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1" name="Freeform 95"/>
          <p:cNvSpPr/>
          <p:nvPr/>
        </p:nvSpPr>
        <p:spPr bwMode="auto">
          <a:xfrm>
            <a:off x="39409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2" name="Freeform 96"/>
          <p:cNvSpPr/>
          <p:nvPr/>
        </p:nvSpPr>
        <p:spPr bwMode="auto">
          <a:xfrm>
            <a:off x="39909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3" name="Freeform 97"/>
          <p:cNvSpPr/>
          <p:nvPr/>
        </p:nvSpPr>
        <p:spPr bwMode="auto">
          <a:xfrm>
            <a:off x="40161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</p:sp>
      <p:sp>
        <p:nvSpPr>
          <p:cNvPr id="924" name="Freeform 98"/>
          <p:cNvSpPr/>
          <p:nvPr/>
        </p:nvSpPr>
        <p:spPr bwMode="auto">
          <a:xfrm>
            <a:off x="40410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0"/>
          </a:solidFill>
          <a:ln>
            <a:noFill/>
          </a:ln>
        </p:spPr>
      </p:sp>
      <p:sp>
        <p:nvSpPr>
          <p:cNvPr id="925" name="Freeform 99"/>
          <p:cNvSpPr/>
          <p:nvPr/>
        </p:nvSpPr>
        <p:spPr bwMode="auto">
          <a:xfrm>
            <a:off x="40662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6" name="Freeform 100"/>
          <p:cNvSpPr/>
          <p:nvPr/>
        </p:nvSpPr>
        <p:spPr bwMode="auto">
          <a:xfrm>
            <a:off x="40910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7" name="Freeform 101"/>
          <p:cNvSpPr/>
          <p:nvPr/>
        </p:nvSpPr>
        <p:spPr bwMode="auto">
          <a:xfrm>
            <a:off x="41410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8" name="Freeform 102"/>
          <p:cNvSpPr/>
          <p:nvPr/>
        </p:nvSpPr>
        <p:spPr bwMode="auto">
          <a:xfrm>
            <a:off x="41662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29" name="Freeform 103"/>
          <p:cNvSpPr/>
          <p:nvPr/>
        </p:nvSpPr>
        <p:spPr bwMode="auto">
          <a:xfrm>
            <a:off x="4191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30" name="Freeform 104"/>
          <p:cNvSpPr/>
          <p:nvPr/>
        </p:nvSpPr>
        <p:spPr bwMode="auto">
          <a:xfrm>
            <a:off x="4216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C0"/>
          </a:solidFill>
          <a:ln>
            <a:noFill/>
          </a:ln>
        </p:spPr>
      </p:sp>
      <p:sp>
        <p:nvSpPr>
          <p:cNvPr id="931" name="Freeform 105"/>
          <p:cNvSpPr/>
          <p:nvPr/>
        </p:nvSpPr>
        <p:spPr bwMode="auto">
          <a:xfrm>
            <a:off x="42411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BF"/>
          </a:solidFill>
          <a:ln>
            <a:noFill/>
          </a:ln>
        </p:spPr>
      </p:sp>
      <p:sp>
        <p:nvSpPr>
          <p:cNvPr id="932" name="Freeform 106"/>
          <p:cNvSpPr/>
          <p:nvPr/>
        </p:nvSpPr>
        <p:spPr bwMode="auto">
          <a:xfrm>
            <a:off x="42912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DBF"/>
          </a:solidFill>
          <a:ln>
            <a:noFill/>
          </a:ln>
        </p:spPr>
      </p:sp>
      <p:sp>
        <p:nvSpPr>
          <p:cNvPr id="933" name="Freeform 107"/>
          <p:cNvSpPr/>
          <p:nvPr/>
        </p:nvSpPr>
        <p:spPr bwMode="auto">
          <a:xfrm>
            <a:off x="4341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4" name="Freeform 108"/>
          <p:cNvSpPr/>
          <p:nvPr/>
        </p:nvSpPr>
        <p:spPr bwMode="auto">
          <a:xfrm>
            <a:off x="4366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5" name="Freeform 109"/>
          <p:cNvSpPr/>
          <p:nvPr/>
        </p:nvSpPr>
        <p:spPr bwMode="auto">
          <a:xfrm>
            <a:off x="4391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6" name="Freeform 110"/>
          <p:cNvSpPr/>
          <p:nvPr/>
        </p:nvSpPr>
        <p:spPr bwMode="auto">
          <a:xfrm>
            <a:off x="44164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7" name="Freeform 111"/>
          <p:cNvSpPr/>
          <p:nvPr/>
        </p:nvSpPr>
        <p:spPr bwMode="auto">
          <a:xfrm>
            <a:off x="4441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8" name="Freeform 112"/>
          <p:cNvSpPr/>
          <p:nvPr/>
        </p:nvSpPr>
        <p:spPr bwMode="auto">
          <a:xfrm>
            <a:off x="4491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39" name="Freeform 113"/>
          <p:cNvSpPr/>
          <p:nvPr/>
        </p:nvSpPr>
        <p:spPr bwMode="auto">
          <a:xfrm>
            <a:off x="4541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40" name="Freeform 114"/>
          <p:cNvSpPr/>
          <p:nvPr/>
        </p:nvSpPr>
        <p:spPr bwMode="auto">
          <a:xfrm>
            <a:off x="4566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1" name="Freeform 115"/>
          <p:cNvSpPr/>
          <p:nvPr/>
        </p:nvSpPr>
        <p:spPr bwMode="auto">
          <a:xfrm>
            <a:off x="4591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2" name="Freeform 116"/>
          <p:cNvSpPr/>
          <p:nvPr/>
        </p:nvSpPr>
        <p:spPr bwMode="auto">
          <a:xfrm>
            <a:off x="4616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D"/>
          </a:solidFill>
          <a:ln>
            <a:noFill/>
          </a:ln>
        </p:spPr>
      </p:sp>
      <p:sp>
        <p:nvSpPr>
          <p:cNvPr id="943" name="Freeform 117"/>
          <p:cNvSpPr/>
          <p:nvPr/>
        </p:nvSpPr>
        <p:spPr bwMode="auto">
          <a:xfrm>
            <a:off x="4641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C"/>
          </a:solidFill>
          <a:ln>
            <a:noFill/>
          </a:ln>
        </p:spPr>
      </p:sp>
      <p:sp>
        <p:nvSpPr>
          <p:cNvPr id="944" name="Freeform 118"/>
          <p:cNvSpPr/>
          <p:nvPr/>
        </p:nvSpPr>
        <p:spPr bwMode="auto">
          <a:xfrm>
            <a:off x="4691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3BC"/>
          </a:solidFill>
          <a:ln>
            <a:noFill/>
          </a:ln>
        </p:spPr>
      </p:sp>
      <p:sp>
        <p:nvSpPr>
          <p:cNvPr id="945" name="Freeform 119"/>
          <p:cNvSpPr/>
          <p:nvPr/>
        </p:nvSpPr>
        <p:spPr bwMode="auto">
          <a:xfrm>
            <a:off x="4741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6" name="Freeform 120"/>
          <p:cNvSpPr/>
          <p:nvPr/>
        </p:nvSpPr>
        <p:spPr bwMode="auto">
          <a:xfrm>
            <a:off x="4766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7" name="Freeform 121"/>
          <p:cNvSpPr/>
          <p:nvPr/>
        </p:nvSpPr>
        <p:spPr bwMode="auto">
          <a:xfrm>
            <a:off x="47916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8" name="Freeform 122"/>
          <p:cNvSpPr/>
          <p:nvPr/>
        </p:nvSpPr>
        <p:spPr bwMode="auto">
          <a:xfrm>
            <a:off x="4816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49" name="Freeform 123"/>
          <p:cNvSpPr/>
          <p:nvPr/>
        </p:nvSpPr>
        <p:spPr bwMode="auto">
          <a:xfrm>
            <a:off x="4841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50" name="Freeform 124"/>
          <p:cNvSpPr/>
          <p:nvPr/>
        </p:nvSpPr>
        <p:spPr bwMode="auto">
          <a:xfrm>
            <a:off x="4891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6BA"/>
          </a:solidFill>
          <a:ln>
            <a:noFill/>
          </a:ln>
        </p:spPr>
      </p:sp>
      <p:sp>
        <p:nvSpPr>
          <p:cNvPr id="951" name="Freeform 125"/>
          <p:cNvSpPr/>
          <p:nvPr/>
        </p:nvSpPr>
        <p:spPr bwMode="auto">
          <a:xfrm>
            <a:off x="4941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A"/>
          </a:solidFill>
          <a:ln>
            <a:noFill/>
          </a:ln>
        </p:spPr>
      </p:sp>
      <p:sp>
        <p:nvSpPr>
          <p:cNvPr id="952" name="Freeform 126"/>
          <p:cNvSpPr/>
          <p:nvPr/>
        </p:nvSpPr>
        <p:spPr bwMode="auto">
          <a:xfrm>
            <a:off x="4991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9"/>
          </a:solidFill>
          <a:ln>
            <a:noFill/>
          </a:ln>
        </p:spPr>
      </p:sp>
      <p:sp>
        <p:nvSpPr>
          <p:cNvPr id="953" name="Freeform 127"/>
          <p:cNvSpPr/>
          <p:nvPr/>
        </p:nvSpPr>
        <p:spPr bwMode="auto">
          <a:xfrm>
            <a:off x="5016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4" name="Freeform 128"/>
          <p:cNvSpPr/>
          <p:nvPr/>
        </p:nvSpPr>
        <p:spPr bwMode="auto">
          <a:xfrm>
            <a:off x="5041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5" name="Freeform 129"/>
          <p:cNvSpPr/>
          <p:nvPr/>
        </p:nvSpPr>
        <p:spPr bwMode="auto">
          <a:xfrm>
            <a:off x="50918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9B9"/>
          </a:solidFill>
          <a:ln>
            <a:noFill/>
          </a:ln>
        </p:spPr>
      </p:sp>
      <p:sp>
        <p:nvSpPr>
          <p:cNvPr id="956" name="Freeform 130"/>
          <p:cNvSpPr/>
          <p:nvPr/>
        </p:nvSpPr>
        <p:spPr bwMode="auto">
          <a:xfrm>
            <a:off x="5141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7" name="Freeform 131"/>
          <p:cNvSpPr/>
          <p:nvPr/>
        </p:nvSpPr>
        <p:spPr bwMode="auto">
          <a:xfrm>
            <a:off x="51919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8" name="Freeform 132"/>
          <p:cNvSpPr/>
          <p:nvPr/>
        </p:nvSpPr>
        <p:spPr bwMode="auto">
          <a:xfrm>
            <a:off x="5217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8"/>
          </a:solidFill>
          <a:ln>
            <a:noFill/>
          </a:ln>
        </p:spPr>
      </p:sp>
      <p:sp>
        <p:nvSpPr>
          <p:cNvPr id="959" name="Freeform 133"/>
          <p:cNvSpPr/>
          <p:nvPr/>
        </p:nvSpPr>
        <p:spPr bwMode="auto">
          <a:xfrm>
            <a:off x="5242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7"/>
          </a:solidFill>
          <a:ln>
            <a:noFill/>
          </a:ln>
        </p:spPr>
      </p:sp>
      <p:sp>
        <p:nvSpPr>
          <p:cNvPr id="960" name="Freeform 134"/>
          <p:cNvSpPr/>
          <p:nvPr/>
        </p:nvSpPr>
        <p:spPr bwMode="auto">
          <a:xfrm>
            <a:off x="52671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1" name="Freeform 135"/>
          <p:cNvSpPr/>
          <p:nvPr/>
        </p:nvSpPr>
        <p:spPr bwMode="auto">
          <a:xfrm>
            <a:off x="5292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2" name="Freeform 136"/>
          <p:cNvSpPr/>
          <p:nvPr/>
        </p:nvSpPr>
        <p:spPr bwMode="auto">
          <a:xfrm>
            <a:off x="5342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3" name="Freeform 137"/>
          <p:cNvSpPr/>
          <p:nvPr/>
        </p:nvSpPr>
        <p:spPr bwMode="auto">
          <a:xfrm>
            <a:off x="5367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4" name="Freeform 138"/>
          <p:cNvSpPr/>
          <p:nvPr/>
        </p:nvSpPr>
        <p:spPr bwMode="auto">
          <a:xfrm>
            <a:off x="5392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5" name="Freeform 139"/>
          <p:cNvSpPr/>
          <p:nvPr/>
        </p:nvSpPr>
        <p:spPr bwMode="auto">
          <a:xfrm>
            <a:off x="5417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6" name="Freeform 140"/>
          <p:cNvSpPr/>
          <p:nvPr/>
        </p:nvSpPr>
        <p:spPr bwMode="auto">
          <a:xfrm>
            <a:off x="5442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7" name="Freeform 141"/>
          <p:cNvSpPr/>
          <p:nvPr/>
        </p:nvSpPr>
        <p:spPr bwMode="auto">
          <a:xfrm>
            <a:off x="5492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8" name="Freeform 142"/>
          <p:cNvSpPr/>
          <p:nvPr/>
        </p:nvSpPr>
        <p:spPr bwMode="auto">
          <a:xfrm>
            <a:off x="5542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9" name="Freeform 143"/>
          <p:cNvSpPr/>
          <p:nvPr/>
        </p:nvSpPr>
        <p:spPr bwMode="auto">
          <a:xfrm>
            <a:off x="5567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0" name="Freeform 144"/>
          <p:cNvSpPr/>
          <p:nvPr/>
        </p:nvSpPr>
        <p:spPr bwMode="auto">
          <a:xfrm>
            <a:off x="5592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1" name="Freeform 145"/>
          <p:cNvSpPr/>
          <p:nvPr/>
        </p:nvSpPr>
        <p:spPr bwMode="auto">
          <a:xfrm>
            <a:off x="5642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2" name="Freeform 146"/>
          <p:cNvSpPr/>
          <p:nvPr/>
        </p:nvSpPr>
        <p:spPr bwMode="auto">
          <a:xfrm>
            <a:off x="56926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3" name="Freeform 147"/>
          <p:cNvSpPr/>
          <p:nvPr/>
        </p:nvSpPr>
        <p:spPr bwMode="auto">
          <a:xfrm>
            <a:off x="5717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4"/>
          </a:solidFill>
          <a:ln>
            <a:noFill/>
          </a:ln>
        </p:spPr>
      </p:sp>
      <p:sp>
        <p:nvSpPr>
          <p:cNvPr id="974" name="Freeform 148"/>
          <p:cNvSpPr/>
          <p:nvPr/>
        </p:nvSpPr>
        <p:spPr bwMode="auto">
          <a:xfrm>
            <a:off x="5742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5" name="Freeform 149"/>
          <p:cNvSpPr/>
          <p:nvPr/>
        </p:nvSpPr>
        <p:spPr bwMode="auto">
          <a:xfrm>
            <a:off x="5767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6" name="Freeform 150"/>
          <p:cNvSpPr/>
          <p:nvPr/>
        </p:nvSpPr>
        <p:spPr bwMode="auto">
          <a:xfrm>
            <a:off x="5792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7" name="Freeform 151"/>
          <p:cNvSpPr/>
          <p:nvPr/>
        </p:nvSpPr>
        <p:spPr bwMode="auto">
          <a:xfrm>
            <a:off x="5842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8" name="Freeform 152"/>
          <p:cNvSpPr/>
          <p:nvPr/>
        </p:nvSpPr>
        <p:spPr bwMode="auto">
          <a:xfrm>
            <a:off x="58676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3"/>
          </a:solidFill>
          <a:ln>
            <a:noFill/>
          </a:ln>
        </p:spPr>
      </p:sp>
      <p:sp>
        <p:nvSpPr>
          <p:cNvPr id="979" name="Freeform 153"/>
          <p:cNvSpPr/>
          <p:nvPr/>
        </p:nvSpPr>
        <p:spPr bwMode="auto">
          <a:xfrm>
            <a:off x="5892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0" name="Freeform 154"/>
          <p:cNvSpPr/>
          <p:nvPr/>
        </p:nvSpPr>
        <p:spPr bwMode="auto">
          <a:xfrm>
            <a:off x="5917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1" name="Freeform 155"/>
          <p:cNvSpPr/>
          <p:nvPr/>
        </p:nvSpPr>
        <p:spPr bwMode="auto">
          <a:xfrm>
            <a:off x="59428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2" name="Freeform 156"/>
          <p:cNvSpPr/>
          <p:nvPr/>
        </p:nvSpPr>
        <p:spPr bwMode="auto">
          <a:xfrm>
            <a:off x="5967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2"/>
          </a:solidFill>
          <a:ln>
            <a:noFill/>
          </a:ln>
        </p:spPr>
      </p:sp>
      <p:sp>
        <p:nvSpPr>
          <p:cNvPr id="983" name="Freeform 157"/>
          <p:cNvSpPr/>
          <p:nvPr/>
        </p:nvSpPr>
        <p:spPr bwMode="auto">
          <a:xfrm>
            <a:off x="5992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4" name="Freeform 158"/>
          <p:cNvSpPr/>
          <p:nvPr/>
        </p:nvSpPr>
        <p:spPr bwMode="auto">
          <a:xfrm>
            <a:off x="6017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5" name="Freeform 159"/>
          <p:cNvSpPr/>
          <p:nvPr/>
        </p:nvSpPr>
        <p:spPr bwMode="auto">
          <a:xfrm>
            <a:off x="6042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6" name="Freeform 160"/>
          <p:cNvSpPr/>
          <p:nvPr/>
        </p:nvSpPr>
        <p:spPr bwMode="auto">
          <a:xfrm>
            <a:off x="60678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7" name="Freeform 161"/>
          <p:cNvSpPr/>
          <p:nvPr/>
        </p:nvSpPr>
        <p:spPr bwMode="auto">
          <a:xfrm>
            <a:off x="6093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8" name="Freeform 162"/>
          <p:cNvSpPr/>
          <p:nvPr/>
        </p:nvSpPr>
        <p:spPr bwMode="auto">
          <a:xfrm>
            <a:off x="6143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1"/>
          </a:solidFill>
          <a:ln>
            <a:noFill/>
          </a:ln>
        </p:spPr>
      </p:sp>
      <p:sp>
        <p:nvSpPr>
          <p:cNvPr id="989" name="Freeform 163"/>
          <p:cNvSpPr/>
          <p:nvPr/>
        </p:nvSpPr>
        <p:spPr bwMode="auto">
          <a:xfrm>
            <a:off x="6193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0"/>
          </a:solidFill>
          <a:ln>
            <a:noFill/>
          </a:ln>
        </p:spPr>
      </p:sp>
      <p:sp>
        <p:nvSpPr>
          <p:cNvPr id="990" name="Freeform 164"/>
          <p:cNvSpPr/>
          <p:nvPr/>
        </p:nvSpPr>
        <p:spPr bwMode="auto">
          <a:xfrm>
            <a:off x="6243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8B0"/>
          </a:solidFill>
          <a:ln>
            <a:noFill/>
          </a:ln>
        </p:spPr>
      </p:sp>
      <p:sp>
        <p:nvSpPr>
          <p:cNvPr id="991" name="Freeform 165"/>
          <p:cNvSpPr/>
          <p:nvPr/>
        </p:nvSpPr>
        <p:spPr bwMode="auto">
          <a:xfrm>
            <a:off x="63432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9AF"/>
          </a:solidFill>
          <a:ln>
            <a:noFill/>
          </a:ln>
        </p:spPr>
      </p:sp>
      <p:sp>
        <p:nvSpPr>
          <p:cNvPr id="992" name="Freeform 166"/>
          <p:cNvSpPr/>
          <p:nvPr/>
        </p:nvSpPr>
        <p:spPr bwMode="auto">
          <a:xfrm>
            <a:off x="64432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F"/>
          </a:solidFill>
          <a:ln>
            <a:noFill/>
          </a:ln>
        </p:spPr>
      </p:sp>
      <p:sp>
        <p:nvSpPr>
          <p:cNvPr id="993" name="Freeform 167"/>
          <p:cNvSpPr/>
          <p:nvPr/>
        </p:nvSpPr>
        <p:spPr bwMode="auto">
          <a:xfrm>
            <a:off x="6493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4" name="Freeform 168"/>
          <p:cNvSpPr/>
          <p:nvPr/>
        </p:nvSpPr>
        <p:spPr bwMode="auto">
          <a:xfrm>
            <a:off x="65433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5" name="Freeform 169"/>
          <p:cNvSpPr/>
          <p:nvPr/>
        </p:nvSpPr>
        <p:spPr bwMode="auto">
          <a:xfrm>
            <a:off x="6568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6" name="Freeform 170"/>
          <p:cNvSpPr/>
          <p:nvPr/>
        </p:nvSpPr>
        <p:spPr bwMode="auto">
          <a:xfrm>
            <a:off x="6593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7" name="Freeform 171"/>
          <p:cNvSpPr/>
          <p:nvPr/>
        </p:nvSpPr>
        <p:spPr bwMode="auto">
          <a:xfrm>
            <a:off x="6643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8" name="Freeform 172"/>
          <p:cNvSpPr/>
          <p:nvPr/>
        </p:nvSpPr>
        <p:spPr bwMode="auto">
          <a:xfrm>
            <a:off x="6693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999" name="Freeform 173"/>
          <p:cNvSpPr/>
          <p:nvPr/>
        </p:nvSpPr>
        <p:spPr bwMode="auto">
          <a:xfrm>
            <a:off x="6743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0" name="Freeform 174"/>
          <p:cNvSpPr/>
          <p:nvPr/>
        </p:nvSpPr>
        <p:spPr bwMode="auto">
          <a:xfrm>
            <a:off x="6793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1" name="Freeform 175"/>
          <p:cNvSpPr/>
          <p:nvPr/>
        </p:nvSpPr>
        <p:spPr bwMode="auto">
          <a:xfrm>
            <a:off x="6818400" y="703800"/>
            <a:ext cx="26280" cy="34200"/>
          </a:xfrm>
          <a:custGeom>
            <a:avLst/>
            <a:gdLst/>
            <a:ahLst/>
            <a:cxnLst/>
            <a:rect l="0" t="0" r="r" b="b"/>
            <a:pathLst>
              <a:path w="73" h="95" extrusionOk="0">
                <a:moveTo>
                  <a:pt x="0" y="94"/>
                </a:moveTo>
                <a:lnTo>
                  <a:pt x="0" y="0"/>
                </a:lnTo>
                <a:lnTo>
                  <a:pt x="72" y="0"/>
                </a:lnTo>
                <a:lnTo>
                  <a:pt x="72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2" name="Freeform 176"/>
          <p:cNvSpPr/>
          <p:nvPr/>
        </p:nvSpPr>
        <p:spPr bwMode="auto">
          <a:xfrm>
            <a:off x="6843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3" name="Freeform 177"/>
          <p:cNvSpPr/>
          <p:nvPr/>
        </p:nvSpPr>
        <p:spPr bwMode="auto">
          <a:xfrm>
            <a:off x="6893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4" name="Freeform 178"/>
          <p:cNvSpPr/>
          <p:nvPr/>
        </p:nvSpPr>
        <p:spPr bwMode="auto">
          <a:xfrm>
            <a:off x="69184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5" name="Freeform 179"/>
          <p:cNvSpPr/>
          <p:nvPr/>
        </p:nvSpPr>
        <p:spPr bwMode="auto">
          <a:xfrm>
            <a:off x="6943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6" name="Freeform 180"/>
          <p:cNvSpPr/>
          <p:nvPr/>
        </p:nvSpPr>
        <p:spPr bwMode="auto">
          <a:xfrm>
            <a:off x="6993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7" name="Freeform 181"/>
          <p:cNvSpPr/>
          <p:nvPr/>
        </p:nvSpPr>
        <p:spPr bwMode="auto">
          <a:xfrm>
            <a:off x="70437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8" name="Freeform 182"/>
          <p:cNvSpPr/>
          <p:nvPr/>
        </p:nvSpPr>
        <p:spPr bwMode="auto">
          <a:xfrm>
            <a:off x="7143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B"/>
          </a:solidFill>
          <a:ln>
            <a:noFill/>
          </a:ln>
        </p:spPr>
      </p:sp>
      <p:sp>
        <p:nvSpPr>
          <p:cNvPr id="1009" name="Freeform 183"/>
          <p:cNvSpPr/>
          <p:nvPr/>
        </p:nvSpPr>
        <p:spPr bwMode="auto">
          <a:xfrm>
            <a:off x="7168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0" name="Freeform 184"/>
          <p:cNvSpPr/>
          <p:nvPr/>
        </p:nvSpPr>
        <p:spPr bwMode="auto">
          <a:xfrm>
            <a:off x="7193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1" name="Freeform 185"/>
          <p:cNvSpPr/>
          <p:nvPr/>
        </p:nvSpPr>
        <p:spPr bwMode="auto">
          <a:xfrm>
            <a:off x="72439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2" name="Freeform 186"/>
          <p:cNvSpPr/>
          <p:nvPr/>
        </p:nvSpPr>
        <p:spPr bwMode="auto">
          <a:xfrm>
            <a:off x="73440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3" name="Freeform 187"/>
          <p:cNvSpPr/>
          <p:nvPr/>
        </p:nvSpPr>
        <p:spPr bwMode="auto">
          <a:xfrm>
            <a:off x="7368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4" name="Freeform 188"/>
          <p:cNvSpPr/>
          <p:nvPr/>
        </p:nvSpPr>
        <p:spPr bwMode="auto">
          <a:xfrm>
            <a:off x="7394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5" name="Freeform 189"/>
          <p:cNvSpPr/>
          <p:nvPr/>
        </p:nvSpPr>
        <p:spPr bwMode="auto">
          <a:xfrm>
            <a:off x="7444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6" name="Freeform 190"/>
          <p:cNvSpPr/>
          <p:nvPr/>
        </p:nvSpPr>
        <p:spPr bwMode="auto">
          <a:xfrm>
            <a:off x="74941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7" name="Freeform 191"/>
          <p:cNvSpPr/>
          <p:nvPr/>
        </p:nvSpPr>
        <p:spPr bwMode="auto">
          <a:xfrm>
            <a:off x="75441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8" name="Freeform 192"/>
          <p:cNvSpPr/>
          <p:nvPr/>
        </p:nvSpPr>
        <p:spPr bwMode="auto">
          <a:xfrm>
            <a:off x="7644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19" name="Freeform 193"/>
          <p:cNvSpPr/>
          <p:nvPr/>
        </p:nvSpPr>
        <p:spPr bwMode="auto">
          <a:xfrm>
            <a:off x="7844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20" name="Freeform 194"/>
          <p:cNvSpPr/>
          <p:nvPr/>
        </p:nvSpPr>
        <p:spPr bwMode="auto">
          <a:xfrm>
            <a:off x="7894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1" name="Freeform 195"/>
          <p:cNvSpPr/>
          <p:nvPr/>
        </p:nvSpPr>
        <p:spPr bwMode="auto">
          <a:xfrm>
            <a:off x="7944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2" name="Freeform 196"/>
          <p:cNvSpPr/>
          <p:nvPr/>
        </p:nvSpPr>
        <p:spPr bwMode="auto">
          <a:xfrm>
            <a:off x="79945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3" name="Freeform 197"/>
          <p:cNvSpPr/>
          <p:nvPr/>
        </p:nvSpPr>
        <p:spPr bwMode="auto">
          <a:xfrm>
            <a:off x="8019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4" name="Freeform 198"/>
          <p:cNvSpPr/>
          <p:nvPr/>
        </p:nvSpPr>
        <p:spPr bwMode="auto">
          <a:xfrm>
            <a:off x="804456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5" name="Freeform 199"/>
          <p:cNvSpPr/>
          <p:nvPr/>
        </p:nvSpPr>
        <p:spPr bwMode="auto">
          <a:xfrm>
            <a:off x="8541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026" name="Freeform 200"/>
          <p:cNvSpPr/>
          <p:nvPr/>
        </p:nvSpPr>
        <p:spPr bwMode="auto">
          <a:xfrm>
            <a:off x="8544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027" name="Freeform 201"/>
          <p:cNvSpPr/>
          <p:nvPr/>
        </p:nvSpPr>
        <p:spPr bwMode="auto">
          <a:xfrm>
            <a:off x="8546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028" name="Freeform 202"/>
          <p:cNvSpPr/>
          <p:nvPr/>
        </p:nvSpPr>
        <p:spPr bwMode="auto">
          <a:xfrm>
            <a:off x="8548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CC8"/>
          </a:solidFill>
          <a:ln>
            <a:noFill/>
          </a:ln>
        </p:spPr>
      </p:sp>
      <p:sp>
        <p:nvSpPr>
          <p:cNvPr id="1029" name="Freeform 203"/>
          <p:cNvSpPr/>
          <p:nvPr/>
        </p:nvSpPr>
        <p:spPr bwMode="auto">
          <a:xfrm>
            <a:off x="8550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0" name="Freeform 204"/>
          <p:cNvSpPr/>
          <p:nvPr/>
        </p:nvSpPr>
        <p:spPr bwMode="auto">
          <a:xfrm>
            <a:off x="8553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1" name="Freeform 205"/>
          <p:cNvSpPr/>
          <p:nvPr/>
        </p:nvSpPr>
        <p:spPr bwMode="auto">
          <a:xfrm>
            <a:off x="8555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EC8"/>
          </a:solidFill>
          <a:ln>
            <a:noFill/>
          </a:ln>
        </p:spPr>
      </p:sp>
      <p:sp>
        <p:nvSpPr>
          <p:cNvPr id="1032" name="Freeform 206"/>
          <p:cNvSpPr/>
          <p:nvPr/>
        </p:nvSpPr>
        <p:spPr bwMode="auto">
          <a:xfrm>
            <a:off x="8557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033" name="Freeform 207"/>
          <p:cNvSpPr/>
          <p:nvPr/>
        </p:nvSpPr>
        <p:spPr bwMode="auto">
          <a:xfrm>
            <a:off x="8559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034" name="Freeform 208"/>
          <p:cNvSpPr/>
          <p:nvPr/>
        </p:nvSpPr>
        <p:spPr bwMode="auto">
          <a:xfrm>
            <a:off x="8562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035" name="Freeform 209"/>
          <p:cNvSpPr/>
          <p:nvPr/>
        </p:nvSpPr>
        <p:spPr bwMode="auto">
          <a:xfrm>
            <a:off x="8564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6" name="Freeform 210"/>
          <p:cNvSpPr/>
          <p:nvPr/>
        </p:nvSpPr>
        <p:spPr bwMode="auto">
          <a:xfrm>
            <a:off x="8566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7" name="Freeform 211"/>
          <p:cNvSpPr/>
          <p:nvPr/>
        </p:nvSpPr>
        <p:spPr bwMode="auto">
          <a:xfrm>
            <a:off x="8568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038" name="Freeform 212"/>
          <p:cNvSpPr/>
          <p:nvPr/>
        </p:nvSpPr>
        <p:spPr bwMode="auto">
          <a:xfrm>
            <a:off x="8571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4C7"/>
          </a:solidFill>
          <a:ln>
            <a:noFill/>
          </a:ln>
        </p:spPr>
      </p:sp>
      <p:sp>
        <p:nvSpPr>
          <p:cNvPr id="1039" name="Freeform 213"/>
          <p:cNvSpPr/>
          <p:nvPr/>
        </p:nvSpPr>
        <p:spPr bwMode="auto">
          <a:xfrm>
            <a:off x="8573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5C7"/>
          </a:solidFill>
          <a:ln>
            <a:noFill/>
          </a:ln>
        </p:spPr>
      </p:sp>
      <p:sp>
        <p:nvSpPr>
          <p:cNvPr id="1040" name="Freeform 214"/>
          <p:cNvSpPr/>
          <p:nvPr/>
        </p:nvSpPr>
        <p:spPr bwMode="auto">
          <a:xfrm>
            <a:off x="8575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1" name="Freeform 215"/>
          <p:cNvSpPr/>
          <p:nvPr/>
        </p:nvSpPr>
        <p:spPr bwMode="auto">
          <a:xfrm>
            <a:off x="8577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2" name="Freeform 216"/>
          <p:cNvSpPr/>
          <p:nvPr/>
        </p:nvSpPr>
        <p:spPr bwMode="auto">
          <a:xfrm>
            <a:off x="8580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7C7"/>
          </a:solidFill>
          <a:ln>
            <a:noFill/>
          </a:ln>
        </p:spPr>
      </p:sp>
      <p:sp>
        <p:nvSpPr>
          <p:cNvPr id="1043" name="Freeform 217"/>
          <p:cNvSpPr/>
          <p:nvPr/>
        </p:nvSpPr>
        <p:spPr bwMode="auto">
          <a:xfrm>
            <a:off x="8582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8C7"/>
          </a:solidFill>
          <a:ln>
            <a:noFill/>
          </a:ln>
        </p:spPr>
      </p:sp>
      <p:sp>
        <p:nvSpPr>
          <p:cNvPr id="1044" name="Freeform 218"/>
          <p:cNvSpPr/>
          <p:nvPr/>
        </p:nvSpPr>
        <p:spPr bwMode="auto">
          <a:xfrm>
            <a:off x="8584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9C7"/>
          </a:solidFill>
          <a:ln>
            <a:noFill/>
          </a:ln>
        </p:spPr>
      </p:sp>
      <p:sp>
        <p:nvSpPr>
          <p:cNvPr id="1045" name="Freeform 219"/>
          <p:cNvSpPr/>
          <p:nvPr/>
        </p:nvSpPr>
        <p:spPr bwMode="auto">
          <a:xfrm>
            <a:off x="8586720" y="4637520"/>
            <a:ext cx="3600" cy="288720"/>
          </a:xfrm>
          <a:custGeom>
            <a:avLst/>
            <a:gdLst/>
            <a:ahLst/>
            <a:cxnLst/>
            <a:rect l="0" t="0" r="r" b="b"/>
            <a:pathLst>
              <a:path w="10" h="802" extrusionOk="0">
                <a:moveTo>
                  <a:pt x="0" y="801"/>
                </a:moveTo>
                <a:lnTo>
                  <a:pt x="0" y="0"/>
                </a:lnTo>
                <a:lnTo>
                  <a:pt x="9" y="0"/>
                </a:lnTo>
                <a:lnTo>
                  <a:pt x="9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AC7"/>
          </a:solidFill>
          <a:ln>
            <a:noFill/>
          </a:ln>
        </p:spPr>
      </p:sp>
      <p:sp>
        <p:nvSpPr>
          <p:cNvPr id="1046" name="Freeform 220"/>
          <p:cNvSpPr/>
          <p:nvPr/>
        </p:nvSpPr>
        <p:spPr bwMode="auto">
          <a:xfrm>
            <a:off x="8589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7" name="Freeform 221"/>
          <p:cNvSpPr/>
          <p:nvPr/>
        </p:nvSpPr>
        <p:spPr bwMode="auto">
          <a:xfrm>
            <a:off x="8591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8" name="Freeform 222"/>
          <p:cNvSpPr/>
          <p:nvPr/>
        </p:nvSpPr>
        <p:spPr bwMode="auto">
          <a:xfrm>
            <a:off x="8593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CC6"/>
          </a:solidFill>
          <a:ln>
            <a:noFill/>
          </a:ln>
        </p:spPr>
      </p:sp>
      <p:sp>
        <p:nvSpPr>
          <p:cNvPr id="1049" name="Freeform 223"/>
          <p:cNvSpPr/>
          <p:nvPr/>
        </p:nvSpPr>
        <p:spPr bwMode="auto">
          <a:xfrm>
            <a:off x="8595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DC6"/>
          </a:solidFill>
          <a:ln>
            <a:noFill/>
          </a:ln>
        </p:spPr>
      </p:sp>
      <p:sp>
        <p:nvSpPr>
          <p:cNvPr id="1050" name="Freeform 224"/>
          <p:cNvSpPr/>
          <p:nvPr/>
        </p:nvSpPr>
        <p:spPr bwMode="auto">
          <a:xfrm>
            <a:off x="8598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EC6"/>
          </a:solidFill>
          <a:ln>
            <a:noFill/>
          </a:ln>
        </p:spPr>
      </p:sp>
      <p:sp>
        <p:nvSpPr>
          <p:cNvPr id="1051" name="Freeform 225"/>
          <p:cNvSpPr/>
          <p:nvPr/>
        </p:nvSpPr>
        <p:spPr bwMode="auto">
          <a:xfrm>
            <a:off x="8600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2" name="Freeform 226"/>
          <p:cNvSpPr/>
          <p:nvPr/>
        </p:nvSpPr>
        <p:spPr bwMode="auto">
          <a:xfrm>
            <a:off x="8602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3" name="Freeform 227"/>
          <p:cNvSpPr/>
          <p:nvPr/>
        </p:nvSpPr>
        <p:spPr bwMode="auto">
          <a:xfrm>
            <a:off x="860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0C6"/>
          </a:solidFill>
          <a:ln>
            <a:noFill/>
          </a:ln>
        </p:spPr>
      </p:sp>
      <p:sp>
        <p:nvSpPr>
          <p:cNvPr id="1054" name="Freeform 228"/>
          <p:cNvSpPr/>
          <p:nvPr/>
        </p:nvSpPr>
        <p:spPr bwMode="auto">
          <a:xfrm>
            <a:off x="860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055" name="Freeform 229"/>
          <p:cNvSpPr/>
          <p:nvPr/>
        </p:nvSpPr>
        <p:spPr bwMode="auto">
          <a:xfrm>
            <a:off x="861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056" name="Freeform 230"/>
          <p:cNvSpPr/>
          <p:nvPr/>
        </p:nvSpPr>
        <p:spPr bwMode="auto">
          <a:xfrm>
            <a:off x="861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057" name="Freeform 231"/>
          <p:cNvSpPr/>
          <p:nvPr/>
        </p:nvSpPr>
        <p:spPr bwMode="auto">
          <a:xfrm>
            <a:off x="862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058" name="Freeform 232"/>
          <p:cNvSpPr/>
          <p:nvPr/>
        </p:nvSpPr>
        <p:spPr bwMode="auto">
          <a:xfrm>
            <a:off x="862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059" name="Freeform 233"/>
          <p:cNvSpPr/>
          <p:nvPr/>
        </p:nvSpPr>
        <p:spPr bwMode="auto">
          <a:xfrm>
            <a:off x="863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6C3"/>
          </a:solidFill>
          <a:ln>
            <a:noFill/>
          </a:ln>
        </p:spPr>
      </p:sp>
      <p:sp>
        <p:nvSpPr>
          <p:cNvPr id="1060" name="Freeform 234"/>
          <p:cNvSpPr/>
          <p:nvPr/>
        </p:nvSpPr>
        <p:spPr bwMode="auto">
          <a:xfrm>
            <a:off x="863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1" name="Freeform 235"/>
          <p:cNvSpPr/>
          <p:nvPr/>
        </p:nvSpPr>
        <p:spPr bwMode="auto">
          <a:xfrm>
            <a:off x="864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2" name="Freeform 236"/>
          <p:cNvSpPr/>
          <p:nvPr/>
        </p:nvSpPr>
        <p:spPr bwMode="auto">
          <a:xfrm>
            <a:off x="864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8C2"/>
          </a:solidFill>
          <a:ln>
            <a:noFill/>
          </a:ln>
        </p:spPr>
      </p:sp>
      <p:sp>
        <p:nvSpPr>
          <p:cNvPr id="1063" name="Freeform 237"/>
          <p:cNvSpPr/>
          <p:nvPr/>
        </p:nvSpPr>
        <p:spPr bwMode="auto">
          <a:xfrm>
            <a:off x="864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9C2"/>
          </a:solidFill>
          <a:ln>
            <a:noFill/>
          </a:ln>
        </p:spPr>
      </p:sp>
      <p:sp>
        <p:nvSpPr>
          <p:cNvPr id="1064" name="Freeform 238"/>
          <p:cNvSpPr/>
          <p:nvPr/>
        </p:nvSpPr>
        <p:spPr bwMode="auto">
          <a:xfrm>
            <a:off x="865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AC1"/>
          </a:solidFill>
          <a:ln>
            <a:noFill/>
          </a:ln>
        </p:spPr>
      </p:sp>
      <p:sp>
        <p:nvSpPr>
          <p:cNvPr id="1065" name="Freeform 239"/>
          <p:cNvSpPr/>
          <p:nvPr/>
        </p:nvSpPr>
        <p:spPr bwMode="auto">
          <a:xfrm>
            <a:off x="865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BC1"/>
          </a:solidFill>
          <a:ln>
            <a:noFill/>
          </a:ln>
        </p:spPr>
      </p:sp>
      <p:sp>
        <p:nvSpPr>
          <p:cNvPr id="1066" name="Freeform 240"/>
          <p:cNvSpPr/>
          <p:nvPr/>
        </p:nvSpPr>
        <p:spPr bwMode="auto">
          <a:xfrm>
            <a:off x="866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CC1"/>
          </a:solidFill>
          <a:ln>
            <a:noFill/>
          </a:ln>
        </p:spPr>
      </p:sp>
      <p:sp>
        <p:nvSpPr>
          <p:cNvPr id="1067" name="Freeform 241"/>
          <p:cNvSpPr/>
          <p:nvPr/>
        </p:nvSpPr>
        <p:spPr bwMode="auto">
          <a:xfrm>
            <a:off x="8667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DC0"/>
          </a:solidFill>
          <a:ln>
            <a:noFill/>
          </a:ln>
        </p:spPr>
      </p:sp>
      <p:sp>
        <p:nvSpPr>
          <p:cNvPr id="1068" name="Freeform 242"/>
          <p:cNvSpPr/>
          <p:nvPr/>
        </p:nvSpPr>
        <p:spPr bwMode="auto">
          <a:xfrm>
            <a:off x="867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C0"/>
          </a:solidFill>
          <a:ln>
            <a:noFill/>
          </a:ln>
        </p:spPr>
      </p:sp>
      <p:sp>
        <p:nvSpPr>
          <p:cNvPr id="1069" name="Freeform 243"/>
          <p:cNvSpPr/>
          <p:nvPr/>
        </p:nvSpPr>
        <p:spPr bwMode="auto">
          <a:xfrm>
            <a:off x="867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BF"/>
          </a:solidFill>
          <a:ln>
            <a:noFill/>
          </a:ln>
        </p:spPr>
      </p:sp>
      <p:sp>
        <p:nvSpPr>
          <p:cNvPr id="1070" name="Freeform 244"/>
          <p:cNvSpPr/>
          <p:nvPr/>
        </p:nvSpPr>
        <p:spPr bwMode="auto">
          <a:xfrm>
            <a:off x="868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FBF"/>
          </a:solidFill>
          <a:ln>
            <a:noFill/>
          </a:ln>
        </p:spPr>
      </p:sp>
      <p:sp>
        <p:nvSpPr>
          <p:cNvPr id="1071" name="Freeform 245"/>
          <p:cNvSpPr/>
          <p:nvPr/>
        </p:nvSpPr>
        <p:spPr bwMode="auto">
          <a:xfrm>
            <a:off x="8685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0BF"/>
          </a:solidFill>
          <a:ln>
            <a:noFill/>
          </a:ln>
        </p:spPr>
      </p:sp>
      <p:sp>
        <p:nvSpPr>
          <p:cNvPr id="1072" name="Freeform 246"/>
          <p:cNvSpPr/>
          <p:nvPr/>
        </p:nvSpPr>
        <p:spPr bwMode="auto">
          <a:xfrm>
            <a:off x="869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1BE"/>
          </a:solidFill>
          <a:ln>
            <a:noFill/>
          </a:ln>
        </p:spPr>
      </p:sp>
      <p:sp>
        <p:nvSpPr>
          <p:cNvPr id="1073" name="Freeform 247"/>
          <p:cNvSpPr/>
          <p:nvPr/>
        </p:nvSpPr>
        <p:spPr bwMode="auto">
          <a:xfrm>
            <a:off x="869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2BE"/>
          </a:solidFill>
          <a:ln>
            <a:noFill/>
          </a:ln>
        </p:spPr>
      </p:sp>
      <p:sp>
        <p:nvSpPr>
          <p:cNvPr id="1074" name="Freeform 248"/>
          <p:cNvSpPr/>
          <p:nvPr/>
        </p:nvSpPr>
        <p:spPr bwMode="auto">
          <a:xfrm>
            <a:off x="869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3BD"/>
          </a:solidFill>
          <a:ln>
            <a:noFill/>
          </a:ln>
        </p:spPr>
      </p:sp>
      <p:sp>
        <p:nvSpPr>
          <p:cNvPr id="1075" name="Freeform 249"/>
          <p:cNvSpPr/>
          <p:nvPr/>
        </p:nvSpPr>
        <p:spPr bwMode="auto">
          <a:xfrm>
            <a:off x="870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4BD"/>
          </a:solidFill>
          <a:ln>
            <a:noFill/>
          </a:ln>
        </p:spPr>
      </p:sp>
      <p:sp>
        <p:nvSpPr>
          <p:cNvPr id="1076" name="Freeform 250"/>
          <p:cNvSpPr/>
          <p:nvPr/>
        </p:nvSpPr>
        <p:spPr bwMode="auto">
          <a:xfrm>
            <a:off x="870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077" name="Freeform 251"/>
          <p:cNvSpPr/>
          <p:nvPr/>
        </p:nvSpPr>
        <p:spPr bwMode="auto">
          <a:xfrm>
            <a:off x="871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078" name="Freeform 252"/>
          <p:cNvSpPr/>
          <p:nvPr/>
        </p:nvSpPr>
        <p:spPr bwMode="auto">
          <a:xfrm>
            <a:off x="871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079" name="Freeform 253"/>
          <p:cNvSpPr/>
          <p:nvPr/>
        </p:nvSpPr>
        <p:spPr bwMode="auto">
          <a:xfrm>
            <a:off x="872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080" name="Freeform 254"/>
          <p:cNvSpPr/>
          <p:nvPr/>
        </p:nvSpPr>
        <p:spPr bwMode="auto">
          <a:xfrm>
            <a:off x="872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8BB"/>
          </a:solidFill>
          <a:ln>
            <a:noFill/>
          </a:ln>
        </p:spPr>
      </p:sp>
      <p:sp>
        <p:nvSpPr>
          <p:cNvPr id="1081" name="Freeform 255"/>
          <p:cNvSpPr/>
          <p:nvPr/>
        </p:nvSpPr>
        <p:spPr bwMode="auto">
          <a:xfrm>
            <a:off x="873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9BA"/>
          </a:solidFill>
          <a:ln>
            <a:noFill/>
          </a:ln>
        </p:spPr>
      </p:sp>
      <p:sp>
        <p:nvSpPr>
          <p:cNvPr id="1082" name="Freeform 256"/>
          <p:cNvSpPr/>
          <p:nvPr/>
        </p:nvSpPr>
        <p:spPr bwMode="auto">
          <a:xfrm>
            <a:off x="873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A"/>
          </a:solidFill>
          <a:ln>
            <a:noFill/>
          </a:ln>
        </p:spPr>
      </p:sp>
      <p:sp>
        <p:nvSpPr>
          <p:cNvPr id="1083" name="Freeform 257"/>
          <p:cNvSpPr/>
          <p:nvPr/>
        </p:nvSpPr>
        <p:spPr bwMode="auto">
          <a:xfrm>
            <a:off x="873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9"/>
          </a:solidFill>
          <a:ln>
            <a:noFill/>
          </a:ln>
        </p:spPr>
      </p:sp>
      <p:sp>
        <p:nvSpPr>
          <p:cNvPr id="1084" name="Freeform 258"/>
          <p:cNvSpPr/>
          <p:nvPr/>
        </p:nvSpPr>
        <p:spPr bwMode="auto">
          <a:xfrm>
            <a:off x="874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9"/>
          </a:solidFill>
          <a:ln>
            <a:noFill/>
          </a:ln>
        </p:spPr>
      </p:sp>
      <p:sp>
        <p:nvSpPr>
          <p:cNvPr id="1085" name="Freeform 259"/>
          <p:cNvSpPr/>
          <p:nvPr/>
        </p:nvSpPr>
        <p:spPr bwMode="auto">
          <a:xfrm>
            <a:off x="874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8"/>
          </a:solidFill>
          <a:ln>
            <a:noFill/>
          </a:ln>
        </p:spPr>
      </p:sp>
      <p:sp>
        <p:nvSpPr>
          <p:cNvPr id="1086" name="Freeform 260"/>
          <p:cNvSpPr/>
          <p:nvPr/>
        </p:nvSpPr>
        <p:spPr bwMode="auto">
          <a:xfrm>
            <a:off x="875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7"/>
          </a:solidFill>
          <a:ln>
            <a:noFill/>
          </a:ln>
        </p:spPr>
      </p:sp>
      <p:sp>
        <p:nvSpPr>
          <p:cNvPr id="1087" name="Freeform 261"/>
          <p:cNvSpPr/>
          <p:nvPr/>
        </p:nvSpPr>
        <p:spPr bwMode="auto">
          <a:xfrm>
            <a:off x="8757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6"/>
          </a:solidFill>
          <a:ln>
            <a:noFill/>
          </a:ln>
        </p:spPr>
      </p:sp>
      <p:sp>
        <p:nvSpPr>
          <p:cNvPr id="1088" name="Freeform 262"/>
          <p:cNvSpPr/>
          <p:nvPr/>
        </p:nvSpPr>
        <p:spPr bwMode="auto">
          <a:xfrm>
            <a:off x="876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</p:sp>
      <p:sp>
        <p:nvSpPr>
          <p:cNvPr id="1089" name="Freeform 263"/>
          <p:cNvSpPr/>
          <p:nvPr/>
        </p:nvSpPr>
        <p:spPr bwMode="auto">
          <a:xfrm>
            <a:off x="876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5"/>
          </a:solidFill>
          <a:ln>
            <a:noFill/>
          </a:ln>
        </p:spPr>
      </p:sp>
      <p:sp>
        <p:nvSpPr>
          <p:cNvPr id="1090" name="Freeform 264"/>
          <p:cNvSpPr/>
          <p:nvPr/>
        </p:nvSpPr>
        <p:spPr bwMode="auto">
          <a:xfrm>
            <a:off x="877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4"/>
          </a:solidFill>
          <a:ln>
            <a:noFill/>
          </a:ln>
        </p:spPr>
      </p:sp>
      <p:sp>
        <p:nvSpPr>
          <p:cNvPr id="1091" name="Freeform 265"/>
          <p:cNvSpPr/>
          <p:nvPr/>
        </p:nvSpPr>
        <p:spPr bwMode="auto">
          <a:xfrm>
            <a:off x="8775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092" name="Freeform 266"/>
          <p:cNvSpPr/>
          <p:nvPr/>
        </p:nvSpPr>
        <p:spPr bwMode="auto">
          <a:xfrm>
            <a:off x="878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2"/>
          </a:solidFill>
          <a:ln>
            <a:noFill/>
          </a:ln>
        </p:spPr>
      </p:sp>
      <p:sp>
        <p:nvSpPr>
          <p:cNvPr id="1093" name="Freeform 267"/>
          <p:cNvSpPr/>
          <p:nvPr/>
        </p:nvSpPr>
        <p:spPr bwMode="auto">
          <a:xfrm>
            <a:off x="878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094" name="Freeform 268"/>
          <p:cNvSpPr/>
          <p:nvPr/>
        </p:nvSpPr>
        <p:spPr bwMode="auto">
          <a:xfrm>
            <a:off x="878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1"/>
          </a:solidFill>
          <a:ln>
            <a:noFill/>
          </a:ln>
        </p:spPr>
      </p:sp>
      <p:sp>
        <p:nvSpPr>
          <p:cNvPr id="1095" name="Freeform 269"/>
          <p:cNvSpPr/>
          <p:nvPr/>
        </p:nvSpPr>
        <p:spPr bwMode="auto">
          <a:xfrm>
            <a:off x="879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096" name="Freeform 270"/>
          <p:cNvSpPr/>
          <p:nvPr/>
        </p:nvSpPr>
        <p:spPr bwMode="auto">
          <a:xfrm>
            <a:off x="879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097" name="Freeform 271"/>
          <p:cNvSpPr/>
          <p:nvPr/>
        </p:nvSpPr>
        <p:spPr bwMode="auto">
          <a:xfrm>
            <a:off x="880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8" name="Freeform 272"/>
          <p:cNvSpPr/>
          <p:nvPr/>
        </p:nvSpPr>
        <p:spPr bwMode="auto">
          <a:xfrm>
            <a:off x="880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9" name="Freeform 273"/>
          <p:cNvSpPr/>
          <p:nvPr/>
        </p:nvSpPr>
        <p:spPr bwMode="auto">
          <a:xfrm>
            <a:off x="881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00" name="Freeform 274"/>
          <p:cNvSpPr/>
          <p:nvPr/>
        </p:nvSpPr>
        <p:spPr bwMode="auto">
          <a:xfrm>
            <a:off x="881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01" name="Freeform 275"/>
          <p:cNvSpPr/>
          <p:nvPr/>
        </p:nvSpPr>
        <p:spPr bwMode="auto">
          <a:xfrm>
            <a:off x="882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102" name="Freeform 276"/>
          <p:cNvSpPr/>
          <p:nvPr/>
        </p:nvSpPr>
        <p:spPr bwMode="auto">
          <a:xfrm>
            <a:off x="882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103" name="Freeform 277"/>
          <p:cNvSpPr/>
          <p:nvPr/>
        </p:nvSpPr>
        <p:spPr bwMode="auto">
          <a:xfrm>
            <a:off x="0" y="0"/>
            <a:ext cx="9135360" cy="753173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104" name="Freeform 278"/>
          <p:cNvSpPr/>
          <p:nvPr/>
        </p:nvSpPr>
        <p:spPr bwMode="auto">
          <a:xfrm>
            <a:off x="0" y="0"/>
            <a:ext cx="9135360" cy="771550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noFill/>
          <a:ln w="9360">
            <a:solidFill>
              <a:srgbClr val="FFFFFF"/>
            </a:solidFill>
            <a:round/>
          </a:ln>
        </p:spPr>
      </p:sp>
      <p:sp>
        <p:nvSpPr>
          <p:cNvPr id="1106" name="Freeform 280"/>
          <p:cNvSpPr/>
          <p:nvPr/>
        </p:nvSpPr>
        <p:spPr bwMode="auto">
          <a:xfrm>
            <a:off x="0" y="0"/>
            <a:ext cx="1800" cy="730440"/>
          </a:xfrm>
          <a:custGeom>
            <a:avLst/>
            <a:gdLst/>
            <a:ahLst/>
            <a:cxnLst/>
            <a:rect l="0" t="0" r="r" b="b"/>
            <a:pathLst>
              <a:path w="5" h="2029" extrusionOk="0">
                <a:moveTo>
                  <a:pt x="0" y="2028"/>
                </a:moveTo>
                <a:lnTo>
                  <a:pt x="0" y="0"/>
                </a:lnTo>
                <a:lnTo>
                  <a:pt x="4" y="2028"/>
                </a:lnTo>
                <a:lnTo>
                  <a:pt x="0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7" name="Freeform 281"/>
          <p:cNvSpPr/>
          <p:nvPr/>
        </p:nvSpPr>
        <p:spPr bwMode="auto">
          <a:xfrm>
            <a:off x="0" y="0"/>
            <a:ext cx="572040" cy="730440"/>
          </a:xfrm>
          <a:custGeom>
            <a:avLst/>
            <a:gdLst/>
            <a:ahLst/>
            <a:cxnLst/>
            <a:rect l="0" t="0" r="r" b="b"/>
            <a:pathLst>
              <a:path w="1589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8" name="Freeform 282"/>
          <p:cNvSpPr/>
          <p:nvPr/>
        </p:nvSpPr>
        <p:spPr bwMode="auto">
          <a:xfrm>
            <a:off x="57024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9" name="Freeform 283"/>
          <p:cNvSpPr/>
          <p:nvPr/>
        </p:nvSpPr>
        <p:spPr bwMode="auto">
          <a:xfrm>
            <a:off x="7131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2"/>
          </a:solidFill>
          <a:ln>
            <a:noFill/>
          </a:ln>
        </p:spPr>
      </p:sp>
      <p:sp>
        <p:nvSpPr>
          <p:cNvPr id="1110" name="Freeform 284"/>
          <p:cNvSpPr/>
          <p:nvPr/>
        </p:nvSpPr>
        <p:spPr bwMode="auto">
          <a:xfrm>
            <a:off x="748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1" name="Freeform 285"/>
          <p:cNvSpPr/>
          <p:nvPr/>
        </p:nvSpPr>
        <p:spPr bwMode="auto">
          <a:xfrm>
            <a:off x="784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2" name="Freeform 286"/>
          <p:cNvSpPr/>
          <p:nvPr/>
        </p:nvSpPr>
        <p:spPr bwMode="auto">
          <a:xfrm>
            <a:off x="8560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4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3" name="Freeform 287"/>
          <p:cNvSpPr/>
          <p:nvPr/>
        </p:nvSpPr>
        <p:spPr bwMode="auto">
          <a:xfrm>
            <a:off x="11415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4" name="Freeform 288"/>
          <p:cNvSpPr/>
          <p:nvPr/>
        </p:nvSpPr>
        <p:spPr bwMode="auto">
          <a:xfrm>
            <a:off x="1284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5" name="Freeform 289"/>
          <p:cNvSpPr/>
          <p:nvPr/>
        </p:nvSpPr>
        <p:spPr bwMode="auto">
          <a:xfrm>
            <a:off x="1356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6" name="Freeform 290"/>
          <p:cNvSpPr/>
          <p:nvPr/>
        </p:nvSpPr>
        <p:spPr bwMode="auto">
          <a:xfrm>
            <a:off x="139175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7" name="Freeform 291"/>
          <p:cNvSpPr/>
          <p:nvPr/>
        </p:nvSpPr>
        <p:spPr bwMode="auto">
          <a:xfrm>
            <a:off x="14274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8" name="Freeform 292"/>
          <p:cNvSpPr/>
          <p:nvPr/>
        </p:nvSpPr>
        <p:spPr bwMode="auto">
          <a:xfrm>
            <a:off x="15703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19" name="Freeform 293"/>
          <p:cNvSpPr/>
          <p:nvPr/>
        </p:nvSpPr>
        <p:spPr bwMode="auto">
          <a:xfrm>
            <a:off x="17132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20" name="Freeform 294"/>
          <p:cNvSpPr/>
          <p:nvPr/>
        </p:nvSpPr>
        <p:spPr bwMode="auto">
          <a:xfrm>
            <a:off x="1856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1" name="Freeform 295"/>
          <p:cNvSpPr/>
          <p:nvPr/>
        </p:nvSpPr>
        <p:spPr bwMode="auto">
          <a:xfrm>
            <a:off x="1891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2" name="Freeform 296"/>
          <p:cNvSpPr/>
          <p:nvPr/>
        </p:nvSpPr>
        <p:spPr bwMode="auto">
          <a:xfrm>
            <a:off x="1927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3" name="Freeform 297"/>
          <p:cNvSpPr/>
          <p:nvPr/>
        </p:nvSpPr>
        <p:spPr bwMode="auto">
          <a:xfrm>
            <a:off x="1999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5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4" name="Freeform 298"/>
          <p:cNvSpPr/>
          <p:nvPr/>
        </p:nvSpPr>
        <p:spPr bwMode="auto">
          <a:xfrm>
            <a:off x="2070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5" name="Freeform 299"/>
          <p:cNvSpPr/>
          <p:nvPr/>
        </p:nvSpPr>
        <p:spPr bwMode="auto">
          <a:xfrm>
            <a:off x="21063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6" name="Freeform 300"/>
          <p:cNvSpPr/>
          <p:nvPr/>
        </p:nvSpPr>
        <p:spPr bwMode="auto">
          <a:xfrm>
            <a:off x="21420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7" name="Freeform 301"/>
          <p:cNvSpPr/>
          <p:nvPr/>
        </p:nvSpPr>
        <p:spPr bwMode="auto">
          <a:xfrm>
            <a:off x="2284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8" name="Freeform 302"/>
          <p:cNvSpPr/>
          <p:nvPr/>
        </p:nvSpPr>
        <p:spPr bwMode="auto">
          <a:xfrm>
            <a:off x="23205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9" name="Freeform 303"/>
          <p:cNvSpPr/>
          <p:nvPr/>
        </p:nvSpPr>
        <p:spPr bwMode="auto">
          <a:xfrm>
            <a:off x="23562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0" name="Freeform 304"/>
          <p:cNvSpPr/>
          <p:nvPr/>
        </p:nvSpPr>
        <p:spPr bwMode="auto">
          <a:xfrm>
            <a:off x="2427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1" name="Freeform 305"/>
          <p:cNvSpPr/>
          <p:nvPr/>
        </p:nvSpPr>
        <p:spPr bwMode="auto">
          <a:xfrm>
            <a:off x="2499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2" name="Freeform 306"/>
          <p:cNvSpPr/>
          <p:nvPr/>
        </p:nvSpPr>
        <p:spPr bwMode="auto">
          <a:xfrm>
            <a:off x="25347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3" name="Freeform 307"/>
          <p:cNvSpPr/>
          <p:nvPr/>
        </p:nvSpPr>
        <p:spPr bwMode="auto">
          <a:xfrm>
            <a:off x="25707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4" name="Freeform 308"/>
          <p:cNvSpPr/>
          <p:nvPr/>
        </p:nvSpPr>
        <p:spPr bwMode="auto">
          <a:xfrm>
            <a:off x="26420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5" name="Freeform 309"/>
          <p:cNvSpPr/>
          <p:nvPr/>
        </p:nvSpPr>
        <p:spPr bwMode="auto">
          <a:xfrm>
            <a:off x="27136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6" name="Freeform 310"/>
          <p:cNvSpPr/>
          <p:nvPr/>
        </p:nvSpPr>
        <p:spPr bwMode="auto">
          <a:xfrm>
            <a:off x="28566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7" name="Freeform 311"/>
          <p:cNvSpPr/>
          <p:nvPr/>
        </p:nvSpPr>
        <p:spPr bwMode="auto">
          <a:xfrm>
            <a:off x="2892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E"/>
          </a:solidFill>
          <a:ln>
            <a:noFill/>
          </a:ln>
        </p:spPr>
      </p:sp>
      <p:sp>
        <p:nvSpPr>
          <p:cNvPr id="1138" name="Freeform 312"/>
          <p:cNvSpPr/>
          <p:nvPr/>
        </p:nvSpPr>
        <p:spPr bwMode="auto">
          <a:xfrm>
            <a:off x="29278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39" name="Freeform 313"/>
          <p:cNvSpPr/>
          <p:nvPr/>
        </p:nvSpPr>
        <p:spPr bwMode="auto">
          <a:xfrm>
            <a:off x="29991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0" name="Freeform 314"/>
          <p:cNvSpPr/>
          <p:nvPr/>
        </p:nvSpPr>
        <p:spPr bwMode="auto">
          <a:xfrm>
            <a:off x="3142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1" name="Freeform 315"/>
          <p:cNvSpPr/>
          <p:nvPr/>
        </p:nvSpPr>
        <p:spPr bwMode="auto">
          <a:xfrm>
            <a:off x="3213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142" name="Freeform 316"/>
          <p:cNvSpPr/>
          <p:nvPr/>
        </p:nvSpPr>
        <p:spPr bwMode="auto">
          <a:xfrm>
            <a:off x="32850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143" name="Freeform 317"/>
          <p:cNvSpPr/>
          <p:nvPr/>
        </p:nvSpPr>
        <p:spPr bwMode="auto">
          <a:xfrm>
            <a:off x="3427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4" name="Freeform 318"/>
          <p:cNvSpPr/>
          <p:nvPr/>
        </p:nvSpPr>
        <p:spPr bwMode="auto">
          <a:xfrm>
            <a:off x="34639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5" name="Freeform 319"/>
          <p:cNvSpPr/>
          <p:nvPr/>
        </p:nvSpPr>
        <p:spPr bwMode="auto">
          <a:xfrm>
            <a:off x="34995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6" name="Freeform 320"/>
          <p:cNvSpPr/>
          <p:nvPr/>
        </p:nvSpPr>
        <p:spPr bwMode="auto">
          <a:xfrm>
            <a:off x="3570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7" name="Freeform 321"/>
          <p:cNvSpPr/>
          <p:nvPr/>
        </p:nvSpPr>
        <p:spPr bwMode="auto">
          <a:xfrm>
            <a:off x="36064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148" name="Freeform 322"/>
          <p:cNvSpPr/>
          <p:nvPr/>
        </p:nvSpPr>
        <p:spPr bwMode="auto">
          <a:xfrm>
            <a:off x="364248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49" name="Freeform 323"/>
          <p:cNvSpPr/>
          <p:nvPr/>
        </p:nvSpPr>
        <p:spPr bwMode="auto">
          <a:xfrm>
            <a:off x="3678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0" name="Freeform 324"/>
          <p:cNvSpPr/>
          <p:nvPr/>
        </p:nvSpPr>
        <p:spPr bwMode="auto">
          <a:xfrm>
            <a:off x="37137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1" name="Freeform 325"/>
          <p:cNvSpPr/>
          <p:nvPr/>
        </p:nvSpPr>
        <p:spPr bwMode="auto">
          <a:xfrm>
            <a:off x="3856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2" name="Freeform 326"/>
          <p:cNvSpPr/>
          <p:nvPr/>
        </p:nvSpPr>
        <p:spPr bwMode="auto">
          <a:xfrm>
            <a:off x="3892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A"/>
          </a:solidFill>
          <a:ln>
            <a:noFill/>
          </a:ln>
        </p:spPr>
      </p:sp>
      <p:sp>
        <p:nvSpPr>
          <p:cNvPr id="1153" name="Freeform 327"/>
          <p:cNvSpPr/>
          <p:nvPr/>
        </p:nvSpPr>
        <p:spPr bwMode="auto">
          <a:xfrm>
            <a:off x="39283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4" name="Freeform 328"/>
          <p:cNvSpPr/>
          <p:nvPr/>
        </p:nvSpPr>
        <p:spPr bwMode="auto">
          <a:xfrm>
            <a:off x="39639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5" name="Freeform 329"/>
          <p:cNvSpPr/>
          <p:nvPr/>
        </p:nvSpPr>
        <p:spPr bwMode="auto">
          <a:xfrm>
            <a:off x="39996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6" name="Freeform 330"/>
          <p:cNvSpPr/>
          <p:nvPr/>
        </p:nvSpPr>
        <p:spPr bwMode="auto">
          <a:xfrm>
            <a:off x="414251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7" name="Freeform 331"/>
          <p:cNvSpPr/>
          <p:nvPr/>
        </p:nvSpPr>
        <p:spPr bwMode="auto">
          <a:xfrm>
            <a:off x="4178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8" name="Freeform 332"/>
          <p:cNvSpPr/>
          <p:nvPr/>
        </p:nvSpPr>
        <p:spPr bwMode="auto">
          <a:xfrm>
            <a:off x="4213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59" name="Freeform 333"/>
          <p:cNvSpPr/>
          <p:nvPr/>
        </p:nvSpPr>
        <p:spPr bwMode="auto">
          <a:xfrm>
            <a:off x="4285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60" name="Freeform 334"/>
          <p:cNvSpPr/>
          <p:nvPr/>
        </p:nvSpPr>
        <p:spPr bwMode="auto">
          <a:xfrm>
            <a:off x="4356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1" name="Freeform 335"/>
          <p:cNvSpPr/>
          <p:nvPr/>
        </p:nvSpPr>
        <p:spPr bwMode="auto">
          <a:xfrm>
            <a:off x="4428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2" name="Freeform 336"/>
          <p:cNvSpPr/>
          <p:nvPr/>
        </p:nvSpPr>
        <p:spPr bwMode="auto">
          <a:xfrm>
            <a:off x="44640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3" name="Freeform 337"/>
          <p:cNvSpPr/>
          <p:nvPr/>
        </p:nvSpPr>
        <p:spPr bwMode="auto">
          <a:xfrm>
            <a:off x="44996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4" name="Freeform 338"/>
          <p:cNvSpPr/>
          <p:nvPr/>
        </p:nvSpPr>
        <p:spPr bwMode="auto">
          <a:xfrm>
            <a:off x="45712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5" name="Freeform 339"/>
          <p:cNvSpPr/>
          <p:nvPr/>
        </p:nvSpPr>
        <p:spPr bwMode="auto">
          <a:xfrm>
            <a:off x="47142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6" name="Freeform 340"/>
          <p:cNvSpPr/>
          <p:nvPr/>
        </p:nvSpPr>
        <p:spPr bwMode="auto">
          <a:xfrm>
            <a:off x="4749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6"/>
          </a:solidFill>
          <a:ln>
            <a:noFill/>
          </a:ln>
        </p:spPr>
      </p:sp>
      <p:sp>
        <p:nvSpPr>
          <p:cNvPr id="1167" name="Freeform 341"/>
          <p:cNvSpPr/>
          <p:nvPr/>
        </p:nvSpPr>
        <p:spPr bwMode="auto">
          <a:xfrm>
            <a:off x="4785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8" name="Freeform 342"/>
          <p:cNvSpPr/>
          <p:nvPr/>
        </p:nvSpPr>
        <p:spPr bwMode="auto">
          <a:xfrm>
            <a:off x="48571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9" name="Freeform 343"/>
          <p:cNvSpPr/>
          <p:nvPr/>
        </p:nvSpPr>
        <p:spPr bwMode="auto">
          <a:xfrm>
            <a:off x="5000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170" name="Freeform 344"/>
          <p:cNvSpPr/>
          <p:nvPr/>
        </p:nvSpPr>
        <p:spPr bwMode="auto">
          <a:xfrm>
            <a:off x="50713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1" name="Freeform 345"/>
          <p:cNvSpPr/>
          <p:nvPr/>
        </p:nvSpPr>
        <p:spPr bwMode="auto">
          <a:xfrm>
            <a:off x="5142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2" name="Freeform 346"/>
          <p:cNvSpPr/>
          <p:nvPr/>
        </p:nvSpPr>
        <p:spPr bwMode="auto">
          <a:xfrm>
            <a:off x="52142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3" name="Freeform 347"/>
          <p:cNvSpPr/>
          <p:nvPr/>
        </p:nvSpPr>
        <p:spPr bwMode="auto">
          <a:xfrm>
            <a:off x="52855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4" name="Freeform 348"/>
          <p:cNvSpPr/>
          <p:nvPr/>
        </p:nvSpPr>
        <p:spPr bwMode="auto">
          <a:xfrm>
            <a:off x="53571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175" name="Freeform 349"/>
          <p:cNvSpPr/>
          <p:nvPr/>
        </p:nvSpPr>
        <p:spPr bwMode="auto">
          <a:xfrm>
            <a:off x="54284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6" name="Freeform 350"/>
          <p:cNvSpPr/>
          <p:nvPr/>
        </p:nvSpPr>
        <p:spPr bwMode="auto">
          <a:xfrm>
            <a:off x="5571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7" name="Freeform 351"/>
          <p:cNvSpPr/>
          <p:nvPr/>
        </p:nvSpPr>
        <p:spPr bwMode="auto">
          <a:xfrm>
            <a:off x="56430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178" name="Freeform 352"/>
          <p:cNvSpPr/>
          <p:nvPr/>
        </p:nvSpPr>
        <p:spPr bwMode="auto">
          <a:xfrm>
            <a:off x="56786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79" name="Freeform 353"/>
          <p:cNvSpPr/>
          <p:nvPr/>
        </p:nvSpPr>
        <p:spPr bwMode="auto">
          <a:xfrm>
            <a:off x="57142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80" name="Freeform 354"/>
          <p:cNvSpPr/>
          <p:nvPr/>
        </p:nvSpPr>
        <p:spPr bwMode="auto">
          <a:xfrm>
            <a:off x="5857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99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1" name="Freeform 355"/>
          <p:cNvSpPr/>
          <p:nvPr/>
        </p:nvSpPr>
        <p:spPr bwMode="auto">
          <a:xfrm>
            <a:off x="5892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5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2" name="Freeform 356"/>
          <p:cNvSpPr/>
          <p:nvPr/>
        </p:nvSpPr>
        <p:spPr bwMode="auto">
          <a:xfrm>
            <a:off x="5928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3" name="Freeform 357"/>
          <p:cNvSpPr/>
          <p:nvPr/>
        </p:nvSpPr>
        <p:spPr bwMode="auto">
          <a:xfrm>
            <a:off x="60001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4" name="Freeform 358"/>
          <p:cNvSpPr/>
          <p:nvPr/>
        </p:nvSpPr>
        <p:spPr bwMode="auto">
          <a:xfrm>
            <a:off x="6071400" y="0"/>
            <a:ext cx="73800" cy="730440"/>
          </a:xfrm>
          <a:custGeom>
            <a:avLst/>
            <a:gdLst/>
            <a:ahLst/>
            <a:cxnLst/>
            <a:rect l="0" t="0" r="r" b="b"/>
            <a:pathLst>
              <a:path w="205" h="2029" extrusionOk="0">
                <a:moveTo>
                  <a:pt x="5" y="2028"/>
                </a:moveTo>
                <a:lnTo>
                  <a:pt x="0" y="0"/>
                </a:lnTo>
                <a:lnTo>
                  <a:pt x="200" y="0"/>
                </a:lnTo>
                <a:lnTo>
                  <a:pt x="2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185" name="Freeform 359"/>
          <p:cNvSpPr/>
          <p:nvPr/>
        </p:nvSpPr>
        <p:spPr bwMode="auto">
          <a:xfrm>
            <a:off x="6143039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6" name="Freeform 360"/>
          <p:cNvSpPr/>
          <p:nvPr/>
        </p:nvSpPr>
        <p:spPr bwMode="auto">
          <a:xfrm>
            <a:off x="6285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7" name="Freeform 361"/>
          <p:cNvSpPr/>
          <p:nvPr/>
        </p:nvSpPr>
        <p:spPr bwMode="auto">
          <a:xfrm>
            <a:off x="6357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188" name="Freeform 362"/>
          <p:cNvSpPr/>
          <p:nvPr/>
        </p:nvSpPr>
        <p:spPr bwMode="auto">
          <a:xfrm>
            <a:off x="63932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89" name="Freeform 363"/>
          <p:cNvSpPr/>
          <p:nvPr/>
        </p:nvSpPr>
        <p:spPr bwMode="auto">
          <a:xfrm>
            <a:off x="64288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0" name="Freeform 364"/>
          <p:cNvSpPr/>
          <p:nvPr/>
        </p:nvSpPr>
        <p:spPr bwMode="auto">
          <a:xfrm>
            <a:off x="6571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1" name="Freeform 365"/>
          <p:cNvSpPr/>
          <p:nvPr/>
        </p:nvSpPr>
        <p:spPr bwMode="auto">
          <a:xfrm>
            <a:off x="66430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2" name="Freeform 366"/>
          <p:cNvSpPr/>
          <p:nvPr/>
        </p:nvSpPr>
        <p:spPr bwMode="auto">
          <a:xfrm>
            <a:off x="66787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3" name="Freeform 367"/>
          <p:cNvSpPr/>
          <p:nvPr/>
        </p:nvSpPr>
        <p:spPr bwMode="auto">
          <a:xfrm>
            <a:off x="67147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4" name="Freeform 368"/>
          <p:cNvSpPr/>
          <p:nvPr/>
        </p:nvSpPr>
        <p:spPr bwMode="auto">
          <a:xfrm>
            <a:off x="68576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5" name="Freeform 369"/>
          <p:cNvSpPr/>
          <p:nvPr/>
        </p:nvSpPr>
        <p:spPr bwMode="auto">
          <a:xfrm>
            <a:off x="68932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6" name="Freeform 370"/>
          <p:cNvSpPr/>
          <p:nvPr/>
        </p:nvSpPr>
        <p:spPr bwMode="auto">
          <a:xfrm>
            <a:off x="69289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7" name="Freeform 371"/>
          <p:cNvSpPr/>
          <p:nvPr/>
        </p:nvSpPr>
        <p:spPr bwMode="auto">
          <a:xfrm>
            <a:off x="70005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8" name="Freeform 372"/>
          <p:cNvSpPr/>
          <p:nvPr/>
        </p:nvSpPr>
        <p:spPr bwMode="auto">
          <a:xfrm>
            <a:off x="7036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9" name="Freeform 373"/>
          <p:cNvSpPr/>
          <p:nvPr/>
        </p:nvSpPr>
        <p:spPr bwMode="auto">
          <a:xfrm>
            <a:off x="7071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0" name="Freeform 374"/>
          <p:cNvSpPr/>
          <p:nvPr/>
        </p:nvSpPr>
        <p:spPr bwMode="auto">
          <a:xfrm>
            <a:off x="71431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1" name="Freeform 375"/>
          <p:cNvSpPr/>
          <p:nvPr/>
        </p:nvSpPr>
        <p:spPr bwMode="auto">
          <a:xfrm>
            <a:off x="7286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2" name="Freeform 376"/>
          <p:cNvSpPr/>
          <p:nvPr/>
        </p:nvSpPr>
        <p:spPr bwMode="auto">
          <a:xfrm>
            <a:off x="7357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3" name="Freeform 377"/>
          <p:cNvSpPr/>
          <p:nvPr/>
        </p:nvSpPr>
        <p:spPr bwMode="auto">
          <a:xfrm>
            <a:off x="7393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4" name="Freeform 378"/>
          <p:cNvSpPr/>
          <p:nvPr/>
        </p:nvSpPr>
        <p:spPr bwMode="auto">
          <a:xfrm>
            <a:off x="7428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5" name="Freeform 379"/>
          <p:cNvSpPr/>
          <p:nvPr/>
        </p:nvSpPr>
        <p:spPr bwMode="auto">
          <a:xfrm>
            <a:off x="7500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6" name="Freeform 380"/>
          <p:cNvSpPr/>
          <p:nvPr/>
        </p:nvSpPr>
        <p:spPr bwMode="auto">
          <a:xfrm>
            <a:off x="75718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7" name="Freeform 381"/>
          <p:cNvSpPr/>
          <p:nvPr/>
        </p:nvSpPr>
        <p:spPr bwMode="auto">
          <a:xfrm>
            <a:off x="77148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8" name="Freeform 382"/>
          <p:cNvSpPr/>
          <p:nvPr/>
        </p:nvSpPr>
        <p:spPr bwMode="auto">
          <a:xfrm>
            <a:off x="7857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9" name="Freeform 383"/>
          <p:cNvSpPr/>
          <p:nvPr/>
        </p:nvSpPr>
        <p:spPr bwMode="auto">
          <a:xfrm>
            <a:off x="7929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0" name="Freeform 384"/>
          <p:cNvSpPr/>
          <p:nvPr/>
        </p:nvSpPr>
        <p:spPr bwMode="auto">
          <a:xfrm>
            <a:off x="800064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4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1" name="Freeform 385"/>
          <p:cNvSpPr/>
          <p:nvPr/>
        </p:nvSpPr>
        <p:spPr bwMode="auto">
          <a:xfrm>
            <a:off x="82864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A"/>
          </a:solidFill>
          <a:ln>
            <a:noFill/>
          </a:ln>
        </p:spPr>
      </p:sp>
      <p:sp>
        <p:nvSpPr>
          <p:cNvPr id="1212" name="Freeform 386"/>
          <p:cNvSpPr/>
          <p:nvPr/>
        </p:nvSpPr>
        <p:spPr bwMode="auto">
          <a:xfrm>
            <a:off x="8572320" y="0"/>
            <a:ext cx="572400" cy="730440"/>
          </a:xfrm>
          <a:custGeom>
            <a:avLst/>
            <a:gdLst/>
            <a:ahLst/>
            <a:cxnLst/>
            <a:rect l="0" t="0" r="r" b="b"/>
            <a:pathLst>
              <a:path w="1590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9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3" name="Freeform 387"/>
          <p:cNvSpPr/>
          <p:nvPr/>
        </p:nvSpPr>
        <p:spPr bwMode="auto">
          <a:xfrm>
            <a:off x="9142560" y="0"/>
            <a:ext cx="2520" cy="730440"/>
          </a:xfrm>
          <a:custGeom>
            <a:avLst/>
            <a:gdLst/>
            <a:ahLst/>
            <a:cxnLst/>
            <a:rect l="0" t="0" r="r" b="b"/>
            <a:pathLst>
              <a:path w="7" h="2029" extrusionOk="0">
                <a:moveTo>
                  <a:pt x="6" y="2028"/>
                </a:moveTo>
                <a:lnTo>
                  <a:pt x="0" y="0"/>
                </a:lnTo>
                <a:lnTo>
                  <a:pt x="6" y="0"/>
                </a:lnTo>
                <a:lnTo>
                  <a:pt x="6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4" name="Freeform 388"/>
          <p:cNvSpPr/>
          <p:nvPr/>
        </p:nvSpPr>
        <p:spPr bwMode="auto">
          <a:xfrm>
            <a:off x="85312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0" y="856"/>
                </a:moveTo>
                <a:lnTo>
                  <a:pt x="0" y="0"/>
                </a:lnTo>
                <a:lnTo>
                  <a:pt x="2" y="856"/>
                </a:lnTo>
                <a:lnTo>
                  <a:pt x="0" y="856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1215" name="Freeform 389"/>
          <p:cNvSpPr/>
          <p:nvPr/>
        </p:nvSpPr>
        <p:spPr bwMode="auto">
          <a:xfrm>
            <a:off x="8531280" y="4641840"/>
            <a:ext cx="2880" cy="308520"/>
          </a:xfrm>
          <a:custGeom>
            <a:avLst/>
            <a:gdLst/>
            <a:ahLst/>
            <a:cxnLst/>
            <a:rect l="0" t="0" r="r" b="b"/>
            <a:pathLst>
              <a:path w="8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7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6" name="Freeform 390"/>
          <p:cNvSpPr/>
          <p:nvPr/>
        </p:nvSpPr>
        <p:spPr bwMode="auto">
          <a:xfrm>
            <a:off x="8533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7" name="Freeform 391"/>
          <p:cNvSpPr/>
          <p:nvPr/>
        </p:nvSpPr>
        <p:spPr bwMode="auto">
          <a:xfrm>
            <a:off x="85352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8" name="Freeform 392"/>
          <p:cNvSpPr/>
          <p:nvPr/>
        </p:nvSpPr>
        <p:spPr bwMode="auto">
          <a:xfrm>
            <a:off x="8537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9" name="Freeform 393"/>
          <p:cNvSpPr/>
          <p:nvPr/>
        </p:nvSpPr>
        <p:spPr bwMode="auto">
          <a:xfrm>
            <a:off x="8540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220" name="Freeform 394"/>
          <p:cNvSpPr/>
          <p:nvPr/>
        </p:nvSpPr>
        <p:spPr bwMode="auto">
          <a:xfrm>
            <a:off x="8542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221" name="Freeform 395"/>
          <p:cNvSpPr/>
          <p:nvPr/>
        </p:nvSpPr>
        <p:spPr bwMode="auto">
          <a:xfrm>
            <a:off x="8544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1222" name="Freeform 396"/>
          <p:cNvSpPr/>
          <p:nvPr/>
        </p:nvSpPr>
        <p:spPr bwMode="auto">
          <a:xfrm>
            <a:off x="8547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CC7"/>
          </a:solidFill>
          <a:ln>
            <a:noFill/>
          </a:ln>
        </p:spPr>
      </p:sp>
      <p:sp>
        <p:nvSpPr>
          <p:cNvPr id="1223" name="Freeform 397"/>
          <p:cNvSpPr/>
          <p:nvPr/>
        </p:nvSpPr>
        <p:spPr bwMode="auto">
          <a:xfrm>
            <a:off x="8549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4" name="Freeform 398"/>
          <p:cNvSpPr/>
          <p:nvPr/>
        </p:nvSpPr>
        <p:spPr bwMode="auto">
          <a:xfrm>
            <a:off x="8552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5" name="Freeform 399"/>
          <p:cNvSpPr/>
          <p:nvPr/>
        </p:nvSpPr>
        <p:spPr bwMode="auto">
          <a:xfrm>
            <a:off x="85543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7EC7"/>
          </a:solidFill>
          <a:ln>
            <a:noFill/>
          </a:ln>
        </p:spPr>
      </p:sp>
      <p:sp>
        <p:nvSpPr>
          <p:cNvPr id="1226" name="Freeform 400"/>
          <p:cNvSpPr/>
          <p:nvPr/>
        </p:nvSpPr>
        <p:spPr bwMode="auto">
          <a:xfrm>
            <a:off x="85568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7" name="Freeform 401"/>
          <p:cNvSpPr/>
          <p:nvPr/>
        </p:nvSpPr>
        <p:spPr bwMode="auto">
          <a:xfrm>
            <a:off x="8559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8" name="Freeform 402"/>
          <p:cNvSpPr/>
          <p:nvPr/>
        </p:nvSpPr>
        <p:spPr bwMode="auto">
          <a:xfrm>
            <a:off x="8561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229" name="Freeform 403"/>
          <p:cNvSpPr/>
          <p:nvPr/>
        </p:nvSpPr>
        <p:spPr bwMode="auto">
          <a:xfrm>
            <a:off x="8564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0" name="Freeform 404"/>
          <p:cNvSpPr/>
          <p:nvPr/>
        </p:nvSpPr>
        <p:spPr bwMode="auto">
          <a:xfrm>
            <a:off x="8566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1" name="Freeform 405"/>
          <p:cNvSpPr/>
          <p:nvPr/>
        </p:nvSpPr>
        <p:spPr bwMode="auto">
          <a:xfrm>
            <a:off x="8568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232" name="Freeform 406"/>
          <p:cNvSpPr/>
          <p:nvPr/>
        </p:nvSpPr>
        <p:spPr bwMode="auto">
          <a:xfrm>
            <a:off x="8571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233" name="Freeform 407"/>
          <p:cNvSpPr/>
          <p:nvPr/>
        </p:nvSpPr>
        <p:spPr bwMode="auto">
          <a:xfrm>
            <a:off x="85809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3C6"/>
          </a:solidFill>
          <a:ln>
            <a:noFill/>
          </a:ln>
        </p:spPr>
      </p:sp>
      <p:sp>
        <p:nvSpPr>
          <p:cNvPr id="1234" name="Freeform 408"/>
          <p:cNvSpPr/>
          <p:nvPr/>
        </p:nvSpPr>
        <p:spPr bwMode="auto">
          <a:xfrm>
            <a:off x="85759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4C6"/>
          </a:solidFill>
          <a:ln>
            <a:noFill/>
          </a:ln>
        </p:spPr>
      </p:sp>
      <p:sp>
        <p:nvSpPr>
          <p:cNvPr id="1235" name="Freeform 409"/>
          <p:cNvSpPr/>
          <p:nvPr/>
        </p:nvSpPr>
        <p:spPr bwMode="auto">
          <a:xfrm>
            <a:off x="8578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6" name="Freeform 410"/>
          <p:cNvSpPr/>
          <p:nvPr/>
        </p:nvSpPr>
        <p:spPr bwMode="auto">
          <a:xfrm>
            <a:off x="8580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7" name="Freeform 411"/>
          <p:cNvSpPr/>
          <p:nvPr/>
        </p:nvSpPr>
        <p:spPr bwMode="auto">
          <a:xfrm>
            <a:off x="8583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6C6"/>
          </a:solidFill>
          <a:ln>
            <a:noFill/>
          </a:ln>
        </p:spPr>
      </p:sp>
      <p:sp>
        <p:nvSpPr>
          <p:cNvPr id="1238" name="Freeform 412"/>
          <p:cNvSpPr/>
          <p:nvPr/>
        </p:nvSpPr>
        <p:spPr bwMode="auto">
          <a:xfrm>
            <a:off x="8585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39" name="Freeform 413"/>
          <p:cNvSpPr/>
          <p:nvPr/>
        </p:nvSpPr>
        <p:spPr bwMode="auto">
          <a:xfrm>
            <a:off x="8587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40" name="Freeform 414"/>
          <p:cNvSpPr/>
          <p:nvPr/>
        </p:nvSpPr>
        <p:spPr bwMode="auto">
          <a:xfrm>
            <a:off x="8590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8C6"/>
          </a:solidFill>
          <a:ln>
            <a:noFill/>
          </a:ln>
        </p:spPr>
      </p:sp>
      <p:sp>
        <p:nvSpPr>
          <p:cNvPr id="1241" name="Freeform 415"/>
          <p:cNvSpPr/>
          <p:nvPr/>
        </p:nvSpPr>
        <p:spPr bwMode="auto">
          <a:xfrm>
            <a:off x="859248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2" name="Freeform 416"/>
          <p:cNvSpPr/>
          <p:nvPr/>
        </p:nvSpPr>
        <p:spPr bwMode="auto">
          <a:xfrm>
            <a:off x="8595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3" name="Freeform 417"/>
          <p:cNvSpPr/>
          <p:nvPr/>
        </p:nvSpPr>
        <p:spPr bwMode="auto">
          <a:xfrm>
            <a:off x="8597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AC6"/>
          </a:solidFill>
          <a:ln>
            <a:noFill/>
          </a:ln>
        </p:spPr>
      </p:sp>
      <p:sp>
        <p:nvSpPr>
          <p:cNvPr id="1244" name="Freeform 418"/>
          <p:cNvSpPr/>
          <p:nvPr/>
        </p:nvSpPr>
        <p:spPr bwMode="auto">
          <a:xfrm>
            <a:off x="8599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245" name="Freeform 419"/>
          <p:cNvSpPr/>
          <p:nvPr/>
        </p:nvSpPr>
        <p:spPr bwMode="auto">
          <a:xfrm>
            <a:off x="86022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6" name="Freeform 420"/>
          <p:cNvSpPr/>
          <p:nvPr/>
        </p:nvSpPr>
        <p:spPr bwMode="auto">
          <a:xfrm>
            <a:off x="8604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7" name="Freeform 421"/>
          <p:cNvSpPr/>
          <p:nvPr/>
        </p:nvSpPr>
        <p:spPr bwMode="auto">
          <a:xfrm>
            <a:off x="8606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DC5"/>
          </a:solidFill>
          <a:ln>
            <a:noFill/>
          </a:ln>
        </p:spPr>
      </p:sp>
      <p:sp>
        <p:nvSpPr>
          <p:cNvPr id="1248" name="Freeform 422"/>
          <p:cNvSpPr/>
          <p:nvPr/>
        </p:nvSpPr>
        <p:spPr bwMode="auto">
          <a:xfrm>
            <a:off x="86094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49" name="Freeform 423"/>
          <p:cNvSpPr/>
          <p:nvPr/>
        </p:nvSpPr>
        <p:spPr bwMode="auto">
          <a:xfrm>
            <a:off x="86115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50" name="Freeform 424"/>
          <p:cNvSpPr/>
          <p:nvPr/>
        </p:nvSpPr>
        <p:spPr bwMode="auto">
          <a:xfrm>
            <a:off x="8614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FC5"/>
          </a:solidFill>
          <a:ln>
            <a:noFill/>
          </a:ln>
        </p:spPr>
      </p:sp>
      <p:sp>
        <p:nvSpPr>
          <p:cNvPr id="1251" name="Freeform 425"/>
          <p:cNvSpPr/>
          <p:nvPr/>
        </p:nvSpPr>
        <p:spPr bwMode="auto">
          <a:xfrm>
            <a:off x="8616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2" name="Freeform 426"/>
          <p:cNvSpPr/>
          <p:nvPr/>
        </p:nvSpPr>
        <p:spPr bwMode="auto">
          <a:xfrm>
            <a:off x="8618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3" name="Freeform 427"/>
          <p:cNvSpPr/>
          <p:nvPr/>
        </p:nvSpPr>
        <p:spPr bwMode="auto">
          <a:xfrm>
            <a:off x="8621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254" name="Freeform 428"/>
          <p:cNvSpPr/>
          <p:nvPr/>
        </p:nvSpPr>
        <p:spPr bwMode="auto">
          <a:xfrm>
            <a:off x="8623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5" name="Freeform 429"/>
          <p:cNvSpPr/>
          <p:nvPr/>
        </p:nvSpPr>
        <p:spPr bwMode="auto">
          <a:xfrm>
            <a:off x="8625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6" name="Freeform 430"/>
          <p:cNvSpPr/>
          <p:nvPr/>
        </p:nvSpPr>
        <p:spPr bwMode="auto">
          <a:xfrm>
            <a:off x="8628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257" name="Freeform 431"/>
          <p:cNvSpPr/>
          <p:nvPr/>
        </p:nvSpPr>
        <p:spPr bwMode="auto">
          <a:xfrm>
            <a:off x="8631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4C5"/>
          </a:solidFill>
          <a:ln>
            <a:noFill/>
          </a:ln>
        </p:spPr>
      </p:sp>
      <p:sp>
        <p:nvSpPr>
          <p:cNvPr id="1258" name="Freeform 432"/>
          <p:cNvSpPr/>
          <p:nvPr/>
        </p:nvSpPr>
        <p:spPr bwMode="auto">
          <a:xfrm>
            <a:off x="8633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259" name="Freeform 433"/>
          <p:cNvSpPr/>
          <p:nvPr/>
        </p:nvSpPr>
        <p:spPr bwMode="auto">
          <a:xfrm>
            <a:off x="8635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260" name="Freeform 434"/>
          <p:cNvSpPr/>
          <p:nvPr/>
        </p:nvSpPr>
        <p:spPr bwMode="auto">
          <a:xfrm>
            <a:off x="86378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1" name="Freeform 435"/>
          <p:cNvSpPr/>
          <p:nvPr/>
        </p:nvSpPr>
        <p:spPr bwMode="auto">
          <a:xfrm>
            <a:off x="8640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2" name="Freeform 436"/>
          <p:cNvSpPr/>
          <p:nvPr/>
        </p:nvSpPr>
        <p:spPr bwMode="auto">
          <a:xfrm>
            <a:off x="8642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7C4"/>
          </a:solidFill>
          <a:ln>
            <a:noFill/>
          </a:ln>
        </p:spPr>
      </p:sp>
      <p:sp>
        <p:nvSpPr>
          <p:cNvPr id="1263" name="Freeform 437"/>
          <p:cNvSpPr/>
          <p:nvPr/>
        </p:nvSpPr>
        <p:spPr bwMode="auto">
          <a:xfrm>
            <a:off x="8645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4" name="Freeform 438"/>
          <p:cNvSpPr/>
          <p:nvPr/>
        </p:nvSpPr>
        <p:spPr bwMode="auto">
          <a:xfrm>
            <a:off x="8647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5" name="Freeform 439"/>
          <p:cNvSpPr/>
          <p:nvPr/>
        </p:nvSpPr>
        <p:spPr bwMode="auto">
          <a:xfrm>
            <a:off x="8650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9C4"/>
          </a:solidFill>
          <a:ln>
            <a:noFill/>
          </a:ln>
        </p:spPr>
      </p:sp>
      <p:sp>
        <p:nvSpPr>
          <p:cNvPr id="1266" name="Freeform 440"/>
          <p:cNvSpPr/>
          <p:nvPr/>
        </p:nvSpPr>
        <p:spPr bwMode="auto">
          <a:xfrm>
            <a:off x="8652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7" name="Freeform 441"/>
          <p:cNvSpPr/>
          <p:nvPr/>
        </p:nvSpPr>
        <p:spPr bwMode="auto">
          <a:xfrm>
            <a:off x="8654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8" name="Freeform 442"/>
          <p:cNvSpPr/>
          <p:nvPr/>
        </p:nvSpPr>
        <p:spPr bwMode="auto">
          <a:xfrm>
            <a:off x="86569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BC4"/>
          </a:solidFill>
          <a:ln>
            <a:noFill/>
          </a:ln>
        </p:spPr>
      </p:sp>
      <p:sp>
        <p:nvSpPr>
          <p:cNvPr id="1269" name="Freeform 443"/>
          <p:cNvSpPr/>
          <p:nvPr/>
        </p:nvSpPr>
        <p:spPr bwMode="auto">
          <a:xfrm>
            <a:off x="8659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CC4"/>
          </a:solidFill>
          <a:ln>
            <a:noFill/>
          </a:ln>
        </p:spPr>
      </p:sp>
      <p:sp>
        <p:nvSpPr>
          <p:cNvPr id="1270" name="Freeform 444"/>
          <p:cNvSpPr/>
          <p:nvPr/>
        </p:nvSpPr>
        <p:spPr bwMode="auto">
          <a:xfrm>
            <a:off x="8661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CC3"/>
          </a:solidFill>
          <a:ln>
            <a:noFill/>
          </a:ln>
        </p:spPr>
      </p:sp>
      <p:sp>
        <p:nvSpPr>
          <p:cNvPr id="1271" name="Freeform 445"/>
          <p:cNvSpPr/>
          <p:nvPr/>
        </p:nvSpPr>
        <p:spPr bwMode="auto">
          <a:xfrm>
            <a:off x="8664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DC3"/>
          </a:solidFill>
          <a:ln>
            <a:noFill/>
          </a:ln>
        </p:spPr>
      </p:sp>
      <p:sp>
        <p:nvSpPr>
          <p:cNvPr id="1272" name="Freeform 446"/>
          <p:cNvSpPr/>
          <p:nvPr/>
        </p:nvSpPr>
        <p:spPr bwMode="auto">
          <a:xfrm>
            <a:off x="8666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3" name="Freeform 447"/>
          <p:cNvSpPr/>
          <p:nvPr/>
        </p:nvSpPr>
        <p:spPr bwMode="auto">
          <a:xfrm>
            <a:off x="8669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4" name="Freeform 448"/>
          <p:cNvSpPr/>
          <p:nvPr/>
        </p:nvSpPr>
        <p:spPr bwMode="auto">
          <a:xfrm>
            <a:off x="8671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FC3"/>
          </a:solidFill>
          <a:ln>
            <a:noFill/>
          </a:ln>
        </p:spPr>
      </p:sp>
      <p:sp>
        <p:nvSpPr>
          <p:cNvPr id="1275" name="Freeform 449"/>
          <p:cNvSpPr/>
          <p:nvPr/>
        </p:nvSpPr>
        <p:spPr bwMode="auto">
          <a:xfrm>
            <a:off x="8673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276" name="Freeform 450"/>
          <p:cNvSpPr/>
          <p:nvPr/>
        </p:nvSpPr>
        <p:spPr bwMode="auto">
          <a:xfrm>
            <a:off x="8678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277" name="Freeform 451"/>
          <p:cNvSpPr/>
          <p:nvPr/>
        </p:nvSpPr>
        <p:spPr bwMode="auto">
          <a:xfrm>
            <a:off x="86832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278" name="Freeform 452"/>
          <p:cNvSpPr/>
          <p:nvPr/>
        </p:nvSpPr>
        <p:spPr bwMode="auto">
          <a:xfrm>
            <a:off x="86882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279" name="Freeform 453"/>
          <p:cNvSpPr/>
          <p:nvPr/>
        </p:nvSpPr>
        <p:spPr bwMode="auto">
          <a:xfrm>
            <a:off x="8692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280" name="Freeform 454"/>
          <p:cNvSpPr/>
          <p:nvPr/>
        </p:nvSpPr>
        <p:spPr bwMode="auto">
          <a:xfrm>
            <a:off x="8697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281" name="Freeform 455"/>
          <p:cNvSpPr/>
          <p:nvPr/>
        </p:nvSpPr>
        <p:spPr bwMode="auto">
          <a:xfrm>
            <a:off x="87022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E"/>
          </a:solidFill>
          <a:ln>
            <a:noFill/>
          </a:ln>
        </p:spPr>
      </p:sp>
      <p:sp>
        <p:nvSpPr>
          <p:cNvPr id="1282" name="Freeform 456"/>
          <p:cNvSpPr/>
          <p:nvPr/>
        </p:nvSpPr>
        <p:spPr bwMode="auto">
          <a:xfrm>
            <a:off x="87073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283" name="Freeform 457"/>
          <p:cNvSpPr/>
          <p:nvPr/>
        </p:nvSpPr>
        <p:spPr bwMode="auto">
          <a:xfrm>
            <a:off x="8712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284" name="Freeform 458"/>
          <p:cNvSpPr/>
          <p:nvPr/>
        </p:nvSpPr>
        <p:spPr bwMode="auto">
          <a:xfrm>
            <a:off x="8716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285" name="Freeform 459"/>
          <p:cNvSpPr/>
          <p:nvPr/>
        </p:nvSpPr>
        <p:spPr bwMode="auto">
          <a:xfrm>
            <a:off x="872136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286" name="Freeform 460"/>
          <p:cNvSpPr/>
          <p:nvPr/>
        </p:nvSpPr>
        <p:spPr bwMode="auto">
          <a:xfrm>
            <a:off x="87264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6BA"/>
          </a:solidFill>
          <a:ln>
            <a:noFill/>
          </a:ln>
        </p:spPr>
      </p:sp>
      <p:sp>
        <p:nvSpPr>
          <p:cNvPr id="1287" name="Freeform 461"/>
          <p:cNvSpPr/>
          <p:nvPr/>
        </p:nvSpPr>
        <p:spPr bwMode="auto">
          <a:xfrm>
            <a:off x="87310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288" name="Freeform 462"/>
          <p:cNvSpPr/>
          <p:nvPr/>
        </p:nvSpPr>
        <p:spPr bwMode="auto">
          <a:xfrm>
            <a:off x="8735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7B9"/>
          </a:solidFill>
          <a:ln>
            <a:noFill/>
          </a:ln>
        </p:spPr>
      </p:sp>
      <p:sp>
        <p:nvSpPr>
          <p:cNvPr id="1289" name="Freeform 463"/>
          <p:cNvSpPr/>
          <p:nvPr/>
        </p:nvSpPr>
        <p:spPr bwMode="auto">
          <a:xfrm>
            <a:off x="87404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290" name="Freeform 464"/>
          <p:cNvSpPr/>
          <p:nvPr/>
        </p:nvSpPr>
        <p:spPr bwMode="auto">
          <a:xfrm>
            <a:off x="874548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1" name="Freeform 465"/>
          <p:cNvSpPr/>
          <p:nvPr/>
        </p:nvSpPr>
        <p:spPr bwMode="auto">
          <a:xfrm>
            <a:off x="87501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2" name="Freeform 466"/>
          <p:cNvSpPr/>
          <p:nvPr/>
        </p:nvSpPr>
        <p:spPr bwMode="auto">
          <a:xfrm>
            <a:off x="8754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293" name="Freeform 467"/>
          <p:cNvSpPr/>
          <p:nvPr/>
        </p:nvSpPr>
        <p:spPr bwMode="auto">
          <a:xfrm>
            <a:off x="8759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5"/>
          </a:solidFill>
          <a:ln>
            <a:noFill/>
          </a:ln>
        </p:spPr>
      </p:sp>
      <p:sp>
        <p:nvSpPr>
          <p:cNvPr id="1294" name="Freeform 468"/>
          <p:cNvSpPr/>
          <p:nvPr/>
        </p:nvSpPr>
        <p:spPr bwMode="auto">
          <a:xfrm>
            <a:off x="876456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295" name="Freeform 469"/>
          <p:cNvSpPr/>
          <p:nvPr/>
        </p:nvSpPr>
        <p:spPr bwMode="auto">
          <a:xfrm>
            <a:off x="87692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3"/>
          </a:solidFill>
          <a:ln>
            <a:noFill/>
          </a:ln>
        </p:spPr>
      </p:sp>
      <p:sp>
        <p:nvSpPr>
          <p:cNvPr id="1296" name="Freeform 470"/>
          <p:cNvSpPr/>
          <p:nvPr/>
        </p:nvSpPr>
        <p:spPr bwMode="auto">
          <a:xfrm>
            <a:off x="8773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297" name="Freeform 471"/>
          <p:cNvSpPr/>
          <p:nvPr/>
        </p:nvSpPr>
        <p:spPr bwMode="auto">
          <a:xfrm>
            <a:off x="8778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2"/>
          </a:solidFill>
          <a:ln>
            <a:noFill/>
          </a:ln>
        </p:spPr>
      </p:sp>
      <p:sp>
        <p:nvSpPr>
          <p:cNvPr id="1298" name="Freeform 472"/>
          <p:cNvSpPr/>
          <p:nvPr/>
        </p:nvSpPr>
        <p:spPr bwMode="auto">
          <a:xfrm>
            <a:off x="87836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299" name="Freeform 473"/>
          <p:cNvSpPr/>
          <p:nvPr/>
        </p:nvSpPr>
        <p:spPr bwMode="auto">
          <a:xfrm>
            <a:off x="87883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0" name="Freeform 474"/>
          <p:cNvSpPr/>
          <p:nvPr/>
        </p:nvSpPr>
        <p:spPr bwMode="auto">
          <a:xfrm>
            <a:off x="8793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1" name="Freeform 475"/>
          <p:cNvSpPr/>
          <p:nvPr/>
        </p:nvSpPr>
        <p:spPr bwMode="auto">
          <a:xfrm>
            <a:off x="8797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302" name="Freeform 476"/>
          <p:cNvSpPr/>
          <p:nvPr/>
        </p:nvSpPr>
        <p:spPr bwMode="auto">
          <a:xfrm>
            <a:off x="88027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303" name="Freeform 477"/>
          <p:cNvSpPr/>
          <p:nvPr/>
        </p:nvSpPr>
        <p:spPr bwMode="auto">
          <a:xfrm>
            <a:off x="88074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304" name="Freeform 478"/>
          <p:cNvSpPr/>
          <p:nvPr/>
        </p:nvSpPr>
        <p:spPr bwMode="auto">
          <a:xfrm>
            <a:off x="881208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4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0AC"/>
          </a:solidFill>
          <a:ln>
            <a:noFill/>
          </a:ln>
        </p:spPr>
      </p:sp>
      <p:sp>
        <p:nvSpPr>
          <p:cNvPr id="1305" name="Freeform 479"/>
          <p:cNvSpPr/>
          <p:nvPr/>
        </p:nvSpPr>
        <p:spPr bwMode="auto">
          <a:xfrm>
            <a:off x="8816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306" name="Freeform 480"/>
          <p:cNvSpPr/>
          <p:nvPr/>
        </p:nvSpPr>
        <p:spPr bwMode="auto">
          <a:xfrm>
            <a:off x="88218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307" name="Freeform 481"/>
          <p:cNvSpPr/>
          <p:nvPr/>
        </p:nvSpPr>
        <p:spPr bwMode="auto">
          <a:xfrm>
            <a:off x="88264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308" name="Freeform 482"/>
          <p:cNvSpPr/>
          <p:nvPr/>
        </p:nvSpPr>
        <p:spPr bwMode="auto">
          <a:xfrm>
            <a:off x="8831160" y="4641840"/>
            <a:ext cx="5400" cy="308520"/>
          </a:xfrm>
          <a:custGeom>
            <a:avLst/>
            <a:gdLst/>
            <a:ahLst/>
            <a:cxnLst/>
            <a:rect l="0" t="0" r="r" b="b"/>
            <a:pathLst>
              <a:path w="15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4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09" name="Freeform 483"/>
          <p:cNvSpPr/>
          <p:nvPr/>
        </p:nvSpPr>
        <p:spPr bwMode="auto">
          <a:xfrm>
            <a:off x="88354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2" y="856"/>
                </a:moveTo>
                <a:lnTo>
                  <a:pt x="0" y="0"/>
                </a:lnTo>
                <a:lnTo>
                  <a:pt x="2" y="0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11" name="TextShape 485"/>
          <p:cNvSpPr txBox="1"/>
          <p:nvPr/>
        </p:nvSpPr>
        <p:spPr bwMode="auto">
          <a:xfrm>
            <a:off x="8636400" y="4629240"/>
            <a:ext cx="177840" cy="3034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400" b="0" strike="noStrike" spc="-1" dirty="0" smtClean="0">
                <a:solidFill>
                  <a:srgbClr val="FFFFFF"/>
                </a:solidFill>
                <a:latin typeface="Montserrat"/>
              </a:rPr>
              <a:t>4</a:t>
            </a:r>
            <a:endParaRPr lang="en-US" sz="1400" b="0" strike="noStrike" spc="-1" dirty="0">
              <a:latin typeface="Times New Roman"/>
            </a:endParaRPr>
          </a:p>
        </p:txBody>
      </p:sp>
      <p:sp>
        <p:nvSpPr>
          <p:cNvPr id="492" name="Прямоугольник 491">
            <a:extLst>
              <a:ext uri="{FF2B5EF4-FFF2-40B4-BE49-F238E27FC236}">
                <a16:creationId xmlns:a16="http://schemas.microsoft.com/office/drawing/2014/main" xmlns="" id="{FAFECD1F-50F8-4630-CE08-F66FA70A1FE2}"/>
              </a:ext>
            </a:extLst>
          </p:cNvPr>
          <p:cNvSpPr/>
          <p:nvPr/>
        </p:nvSpPr>
        <p:spPr>
          <a:xfrm>
            <a:off x="1317960" y="412194"/>
            <a:ext cx="7307640" cy="288032"/>
          </a:xfrm>
          <a:prstGeom prst="rect">
            <a:avLst/>
          </a:prstGeom>
          <a:solidFill>
            <a:srgbClr val="DDF8F9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>
              <a:defRPr/>
            </a:pPr>
            <a:endParaRPr lang="ru-RU" sz="3600" b="1" dirty="0" smtClean="0"/>
          </a:p>
          <a:p>
            <a:pPr algn="r">
              <a:defRPr/>
            </a:pPr>
            <a:r>
              <a:rPr lang="ru-RU" sz="2300" b="1" i="1" dirty="0" smtClean="0">
                <a:latin typeface="Arial" pitchFamily="34" charset="0"/>
                <a:cs typeface="Arial" pitchFamily="34" charset="0"/>
              </a:rPr>
              <a:t>Почему процесс актуален </a:t>
            </a:r>
            <a:r>
              <a:rPr lang="ru-RU" sz="2300" b="1" i="1" dirty="0">
                <a:latin typeface="Arial" pitchFamily="34" charset="0"/>
                <a:cs typeface="Arial" pitchFamily="34" charset="0"/>
              </a:rPr>
              <a:t>в </a:t>
            </a:r>
            <a:r>
              <a:rPr lang="ru-RU" sz="23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текущей </a:t>
            </a:r>
            <a:r>
              <a:rPr lang="ru-RU" sz="23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системе?</a:t>
            </a:r>
            <a:endParaRPr lang="ru-RU" sz="2300" b="1" i="1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kumimoji="0" lang="ru-RU" sz="3600" i="1" u="none" strike="noStrike" kern="0" normalizeH="0" baseline="0" noProof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 l="1493" t="17773" r="44942" b="22444"/>
          <a:stretch>
            <a:fillRect/>
          </a:stretch>
        </p:blipFill>
        <p:spPr bwMode="auto">
          <a:xfrm>
            <a:off x="1324938" y="808189"/>
            <a:ext cx="7312413" cy="41764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8" name="Рисунок 51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200" y="-15510"/>
            <a:ext cx="9159480" cy="479606"/>
          </a:xfrm>
          <a:prstGeom prst="rect">
            <a:avLst/>
          </a:prstGeom>
        </p:spPr>
      </p:pic>
      <p:pic>
        <p:nvPicPr>
          <p:cNvPr id="4098" name="Picture 2" descr="Смешные документы в картинках 32 фото"/>
          <p:cNvPicPr>
            <a:picLocks noChangeAspect="1" noChangeArrowheads="1"/>
          </p:cNvPicPr>
          <p:nvPr/>
        </p:nvPicPr>
        <p:blipFill>
          <a:blip r:embed="rId5" cstate="print">
            <a:lum bright="10000" contrast="-10000"/>
          </a:blip>
          <a:srcRect r="5293"/>
          <a:stretch>
            <a:fillRect/>
          </a:stretch>
        </p:blipFill>
        <p:spPr bwMode="auto">
          <a:xfrm>
            <a:off x="107504" y="1995686"/>
            <a:ext cx="1152128" cy="13177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0773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14" name="Рисунок 513"/>
          <p:cNvPicPr/>
          <p:nvPr/>
        </p:nvPicPr>
        <p:blipFill>
          <a:blip r:embed="rId2" cstate="print"/>
          <a:stretch/>
        </p:blipFill>
        <p:spPr bwMode="auto">
          <a:xfrm>
            <a:off x="107504" y="1851670"/>
            <a:ext cx="648072" cy="667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22" name="Рисунок 5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8628288" y="4731990"/>
            <a:ext cx="518884" cy="427020"/>
          </a:xfrm>
          <a:prstGeom prst="rect">
            <a:avLst/>
          </a:prstGeom>
        </p:spPr>
      </p:pic>
      <p:sp>
        <p:nvSpPr>
          <p:cNvPr id="827" name="Freeform 1"/>
          <p:cNvSpPr/>
          <p:nvPr/>
        </p:nvSpPr>
        <p:spPr bwMode="auto">
          <a:xfrm>
            <a:off x="0" y="-360"/>
            <a:ext cx="9144720" cy="5144400"/>
          </a:xfrm>
          <a:custGeom>
            <a:avLst/>
            <a:gdLst/>
            <a:ahLst/>
            <a:cxnLst/>
            <a:rect l="0" t="0" r="r" b="b"/>
            <a:pathLst>
              <a:path w="25402" h="14290" extrusionOk="0">
                <a:moveTo>
                  <a:pt x="0" y="14289"/>
                </a:moveTo>
                <a:lnTo>
                  <a:pt x="25401" y="14289"/>
                </a:lnTo>
                <a:lnTo>
                  <a:pt x="25401" y="0"/>
                </a:lnTo>
                <a:lnTo>
                  <a:pt x="0" y="0"/>
                </a:lnTo>
                <a:lnTo>
                  <a:pt x="0" y="14289"/>
                </a:lnTo>
                <a:close/>
              </a:path>
            </a:pathLst>
          </a:custGeom>
          <a:noFill/>
          <a:ln>
            <a:noFill/>
          </a:ln>
          <a:effectLst/>
        </p:spPr>
      </p:sp>
      <p:sp>
        <p:nvSpPr>
          <p:cNvPr id="828" name="Freeform 2"/>
          <p:cNvSpPr/>
          <p:nvPr/>
        </p:nvSpPr>
        <p:spPr bwMode="auto">
          <a:xfrm>
            <a:off x="0" y="316800"/>
            <a:ext cx="215280" cy="429120"/>
          </a:xfrm>
          <a:custGeom>
            <a:avLst/>
            <a:gdLst/>
            <a:ahLst/>
            <a:cxnLst/>
            <a:rect l="0" t="0" r="r" b="b"/>
            <a:pathLst>
              <a:path w="598" h="1192" extrusionOk="0">
                <a:moveTo>
                  <a:pt x="0" y="1191"/>
                </a:moveTo>
                <a:lnTo>
                  <a:pt x="597" y="1191"/>
                </a:lnTo>
                <a:lnTo>
                  <a:pt x="597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29" name="Freeform 3"/>
          <p:cNvSpPr/>
          <p:nvPr/>
        </p:nvSpPr>
        <p:spPr bwMode="auto">
          <a:xfrm>
            <a:off x="315720" y="683640"/>
            <a:ext cx="43920" cy="46080"/>
          </a:xfrm>
          <a:custGeom>
            <a:avLst/>
            <a:gdLst/>
            <a:ahLst/>
            <a:cxnLst/>
            <a:rect l="0" t="0" r="r" b="b"/>
            <a:pathLst>
              <a:path w="122" h="128" extrusionOk="0">
                <a:moveTo>
                  <a:pt x="31" y="50"/>
                </a:moveTo>
                <a:lnTo>
                  <a:pt x="93" y="50"/>
                </a:lnTo>
                <a:cubicBezTo>
                  <a:pt x="91" y="33"/>
                  <a:pt x="81" y="22"/>
                  <a:pt x="63" y="22"/>
                </a:cubicBezTo>
                <a:cubicBezTo>
                  <a:pt x="46" y="22"/>
                  <a:pt x="33" y="33"/>
                  <a:pt x="31" y="50"/>
                </a:cubicBezTo>
                <a:moveTo>
                  <a:pt x="116" y="102"/>
                </a:moveTo>
                <a:cubicBezTo>
                  <a:pt x="103" y="119"/>
                  <a:pt x="86" y="127"/>
                  <a:pt x="66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2" y="0"/>
                  <a:pt x="63" y="0"/>
                </a:cubicBezTo>
                <a:cubicBezTo>
                  <a:pt x="96" y="0"/>
                  <a:pt x="121" y="22"/>
                  <a:pt x="121" y="56"/>
                </a:cubicBezTo>
                <a:cubicBezTo>
                  <a:pt x="121" y="61"/>
                  <a:pt x="121" y="66"/>
                  <a:pt x="121" y="74"/>
                </a:cubicBezTo>
                <a:lnTo>
                  <a:pt x="28" y="74"/>
                </a:lnTo>
                <a:cubicBezTo>
                  <a:pt x="31" y="92"/>
                  <a:pt x="48" y="102"/>
                  <a:pt x="68" y="102"/>
                </a:cubicBezTo>
                <a:cubicBezTo>
                  <a:pt x="81" y="102"/>
                  <a:pt x="93" y="97"/>
                  <a:pt x="101" y="87"/>
                </a:cubicBezTo>
                <a:lnTo>
                  <a:pt x="116" y="10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0" name="Freeform 4"/>
          <p:cNvSpPr/>
          <p:nvPr/>
        </p:nvSpPr>
        <p:spPr bwMode="auto">
          <a:xfrm>
            <a:off x="366840" y="683640"/>
            <a:ext cx="43200" cy="46080"/>
          </a:xfrm>
          <a:custGeom>
            <a:avLst/>
            <a:gdLst/>
            <a:ahLst/>
            <a:cxnLst/>
            <a:rect l="0" t="0" r="r" b="b"/>
            <a:pathLst>
              <a:path w="120" h="128" extrusionOk="0">
                <a:moveTo>
                  <a:pt x="119" y="97"/>
                </a:moveTo>
                <a:cubicBezTo>
                  <a:pt x="109" y="117"/>
                  <a:pt x="88" y="127"/>
                  <a:pt x="65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8" y="0"/>
                  <a:pt x="65" y="0"/>
                </a:cubicBezTo>
                <a:cubicBezTo>
                  <a:pt x="90" y="0"/>
                  <a:pt x="109" y="10"/>
                  <a:pt x="119" y="27"/>
                </a:cubicBezTo>
                <a:lnTo>
                  <a:pt x="99" y="40"/>
                </a:lnTo>
                <a:cubicBezTo>
                  <a:pt x="88" y="30"/>
                  <a:pt x="80" y="25"/>
                  <a:pt x="65" y="25"/>
                </a:cubicBezTo>
                <a:cubicBezTo>
                  <a:pt x="45" y="25"/>
                  <a:pt x="28" y="40"/>
                  <a:pt x="28" y="64"/>
                </a:cubicBezTo>
                <a:cubicBezTo>
                  <a:pt x="28" y="87"/>
                  <a:pt x="45" y="102"/>
                  <a:pt x="68" y="102"/>
                </a:cubicBezTo>
                <a:cubicBezTo>
                  <a:pt x="83" y="102"/>
                  <a:pt x="94" y="97"/>
                  <a:pt x="101" y="84"/>
                </a:cubicBezTo>
                <a:lnTo>
                  <a:pt x="119" y="9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1" name="Freeform 5"/>
          <p:cNvSpPr/>
          <p:nvPr/>
        </p:nvSpPr>
        <p:spPr bwMode="auto">
          <a:xfrm>
            <a:off x="41472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3" y="102"/>
                </a:moveTo>
                <a:cubicBezTo>
                  <a:pt x="86" y="102"/>
                  <a:pt x="104" y="87"/>
                  <a:pt x="104" y="64"/>
                </a:cubicBezTo>
                <a:cubicBezTo>
                  <a:pt x="104" y="40"/>
                  <a:pt x="86" y="25"/>
                  <a:pt x="63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3" y="102"/>
                </a:cubicBezTo>
                <a:moveTo>
                  <a:pt x="63" y="0"/>
                </a:moveTo>
                <a:cubicBezTo>
                  <a:pt x="104" y="0"/>
                  <a:pt x="131" y="25"/>
                  <a:pt x="131" y="64"/>
                </a:cubicBezTo>
                <a:cubicBezTo>
                  <a:pt x="131" y="102"/>
                  <a:pt x="104" y="127"/>
                  <a:pt x="63" y="127"/>
                </a:cubicBezTo>
                <a:cubicBezTo>
                  <a:pt x="25" y="127"/>
                  <a:pt x="0" y="102"/>
                  <a:pt x="0" y="64"/>
                </a:cubicBezTo>
                <a:cubicBezTo>
                  <a:pt x="0" y="25"/>
                  <a:pt x="25" y="0"/>
                  <a:pt x="63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2" name="Freeform 6"/>
          <p:cNvSpPr/>
          <p:nvPr/>
        </p:nvSpPr>
        <p:spPr bwMode="auto">
          <a:xfrm>
            <a:off x="472320" y="683640"/>
            <a:ext cx="41400" cy="45360"/>
          </a:xfrm>
          <a:custGeom>
            <a:avLst/>
            <a:gdLst/>
            <a:ahLst/>
            <a:cxnLst/>
            <a:rect l="0" t="0" r="r" b="b"/>
            <a:pathLst>
              <a:path w="115" h="126" extrusionOk="0">
                <a:moveTo>
                  <a:pt x="0" y="2"/>
                </a:moveTo>
                <a:lnTo>
                  <a:pt x="25" y="2"/>
                </a:lnTo>
                <a:lnTo>
                  <a:pt x="25" y="13"/>
                </a:lnTo>
                <a:cubicBezTo>
                  <a:pt x="35" y="5"/>
                  <a:pt x="48" y="0"/>
                  <a:pt x="63" y="0"/>
                </a:cubicBezTo>
                <a:cubicBezTo>
                  <a:pt x="96" y="0"/>
                  <a:pt x="114" y="16"/>
                  <a:pt x="114" y="56"/>
                </a:cubicBezTo>
                <a:lnTo>
                  <a:pt x="114" y="125"/>
                </a:lnTo>
                <a:lnTo>
                  <a:pt x="85" y="125"/>
                </a:lnTo>
                <a:lnTo>
                  <a:pt x="85" y="59"/>
                </a:lnTo>
                <a:cubicBezTo>
                  <a:pt x="85" y="34"/>
                  <a:pt x="75" y="26"/>
                  <a:pt x="55" y="26"/>
                </a:cubicBezTo>
                <a:cubicBezTo>
                  <a:pt x="43" y="26"/>
                  <a:pt x="33" y="34"/>
                  <a:pt x="25" y="46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3" name="Freeform 7"/>
          <p:cNvSpPr/>
          <p:nvPr/>
        </p:nvSpPr>
        <p:spPr bwMode="auto">
          <a:xfrm>
            <a:off x="52380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6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6" y="25"/>
                  <a:pt x="66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6" y="102"/>
                </a:cubicBezTo>
                <a:moveTo>
                  <a:pt x="66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6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5" y="0"/>
                  <a:pt x="6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4" name="Freeform 8"/>
          <p:cNvSpPr/>
          <p:nvPr/>
        </p:nvSpPr>
        <p:spPr bwMode="auto">
          <a:xfrm>
            <a:off x="581400" y="683640"/>
            <a:ext cx="63720" cy="45360"/>
          </a:xfrm>
          <a:custGeom>
            <a:avLst/>
            <a:gdLst/>
            <a:ahLst/>
            <a:cxnLst/>
            <a:rect l="0" t="0" r="r" b="b"/>
            <a:pathLst>
              <a:path w="177" h="126" extrusionOk="0">
                <a:moveTo>
                  <a:pt x="176" y="125"/>
                </a:moveTo>
                <a:lnTo>
                  <a:pt x="149" y="125"/>
                </a:lnTo>
                <a:lnTo>
                  <a:pt x="149" y="51"/>
                </a:lnTo>
                <a:cubicBezTo>
                  <a:pt x="149" y="36"/>
                  <a:pt x="146" y="26"/>
                  <a:pt x="129" y="26"/>
                </a:cubicBezTo>
                <a:cubicBezTo>
                  <a:pt x="116" y="26"/>
                  <a:pt x="109" y="34"/>
                  <a:pt x="101" y="44"/>
                </a:cubicBezTo>
                <a:lnTo>
                  <a:pt x="101" y="125"/>
                </a:lnTo>
                <a:lnTo>
                  <a:pt x="76" y="125"/>
                </a:lnTo>
                <a:lnTo>
                  <a:pt x="76" y="46"/>
                </a:lnTo>
                <a:cubicBezTo>
                  <a:pt x="76" y="34"/>
                  <a:pt x="69" y="26"/>
                  <a:pt x="56" y="26"/>
                </a:cubicBezTo>
                <a:cubicBezTo>
                  <a:pt x="40" y="26"/>
                  <a:pt x="30" y="36"/>
                  <a:pt x="27" y="46"/>
                </a:cubicBezTo>
                <a:lnTo>
                  <a:pt x="27" y="125"/>
                </a:lnTo>
                <a:lnTo>
                  <a:pt x="0" y="125"/>
                </a:lnTo>
                <a:lnTo>
                  <a:pt x="0" y="2"/>
                </a:lnTo>
                <a:lnTo>
                  <a:pt x="27" y="2"/>
                </a:lnTo>
                <a:lnTo>
                  <a:pt x="27" y="13"/>
                </a:lnTo>
                <a:cubicBezTo>
                  <a:pt x="32" y="2"/>
                  <a:pt x="47" y="0"/>
                  <a:pt x="61" y="0"/>
                </a:cubicBezTo>
                <a:cubicBezTo>
                  <a:pt x="76" y="0"/>
                  <a:pt x="86" y="5"/>
                  <a:pt x="94" y="16"/>
                </a:cubicBezTo>
                <a:cubicBezTo>
                  <a:pt x="104" y="2"/>
                  <a:pt x="116" y="0"/>
                  <a:pt x="131" y="0"/>
                </a:cubicBezTo>
                <a:cubicBezTo>
                  <a:pt x="159" y="0"/>
                  <a:pt x="176" y="13"/>
                  <a:pt x="176" y="44"/>
                </a:cubicBezTo>
                <a:lnTo>
                  <a:pt x="176" y="12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5" name="Freeform 9"/>
          <p:cNvSpPr/>
          <p:nvPr/>
        </p:nvSpPr>
        <p:spPr bwMode="auto">
          <a:xfrm>
            <a:off x="651600" y="684360"/>
            <a:ext cx="48600" cy="62640"/>
          </a:xfrm>
          <a:custGeom>
            <a:avLst/>
            <a:gdLst/>
            <a:ahLst/>
            <a:cxnLst/>
            <a:rect l="0" t="0" r="r" b="b"/>
            <a:pathLst>
              <a:path w="135" h="174" extrusionOk="0">
                <a:moveTo>
                  <a:pt x="33" y="145"/>
                </a:moveTo>
                <a:cubicBezTo>
                  <a:pt x="33" y="148"/>
                  <a:pt x="35" y="148"/>
                  <a:pt x="38" y="148"/>
                </a:cubicBezTo>
                <a:cubicBezTo>
                  <a:pt x="43" y="148"/>
                  <a:pt x="50" y="143"/>
                  <a:pt x="55" y="128"/>
                </a:cubicBezTo>
                <a:lnTo>
                  <a:pt x="60" y="117"/>
                </a:lnTo>
                <a:lnTo>
                  <a:pt x="0" y="0"/>
                </a:lnTo>
                <a:lnTo>
                  <a:pt x="30" y="0"/>
                </a:lnTo>
                <a:lnTo>
                  <a:pt x="73" y="85"/>
                </a:lnTo>
                <a:lnTo>
                  <a:pt x="106" y="0"/>
                </a:lnTo>
                <a:lnTo>
                  <a:pt x="134" y="0"/>
                </a:lnTo>
                <a:lnTo>
                  <a:pt x="85" y="120"/>
                </a:lnTo>
                <a:cubicBezTo>
                  <a:pt x="70" y="160"/>
                  <a:pt x="58" y="173"/>
                  <a:pt x="38" y="173"/>
                </a:cubicBezTo>
                <a:cubicBezTo>
                  <a:pt x="30" y="173"/>
                  <a:pt x="25" y="171"/>
                  <a:pt x="20" y="171"/>
                </a:cubicBezTo>
                <a:lnTo>
                  <a:pt x="33" y="14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6" name="Freeform 10"/>
          <p:cNvSpPr/>
          <p:nvPr/>
        </p:nvSpPr>
        <p:spPr bwMode="auto">
          <a:xfrm>
            <a:off x="703080" y="716400"/>
            <a:ext cx="14040" cy="13320"/>
          </a:xfrm>
          <a:custGeom>
            <a:avLst/>
            <a:gdLst/>
            <a:ahLst/>
            <a:cxnLst/>
            <a:rect l="0" t="0" r="r" b="b"/>
            <a:pathLst>
              <a:path w="39" h="37" extrusionOk="0">
                <a:moveTo>
                  <a:pt x="17" y="0"/>
                </a:moveTo>
                <a:cubicBezTo>
                  <a:pt x="31" y="0"/>
                  <a:pt x="38" y="7"/>
                  <a:pt x="38" y="17"/>
                </a:cubicBezTo>
                <a:cubicBezTo>
                  <a:pt x="38" y="26"/>
                  <a:pt x="31" y="36"/>
                  <a:pt x="17" y="36"/>
                </a:cubicBezTo>
                <a:cubicBezTo>
                  <a:pt x="7" y="36"/>
                  <a:pt x="0" y="26"/>
                  <a:pt x="0" y="17"/>
                </a:cubicBezTo>
                <a:cubicBezTo>
                  <a:pt x="0" y="7"/>
                  <a:pt x="7" y="0"/>
                  <a:pt x="17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7" name="Freeform 11"/>
          <p:cNvSpPr/>
          <p:nvPr/>
        </p:nvSpPr>
        <p:spPr bwMode="auto">
          <a:xfrm>
            <a:off x="726480" y="683640"/>
            <a:ext cx="43920" cy="63360"/>
          </a:xfrm>
          <a:custGeom>
            <a:avLst/>
            <a:gdLst/>
            <a:ahLst/>
            <a:cxnLst/>
            <a:rect l="0" t="0" r="r" b="b"/>
            <a:pathLst>
              <a:path w="122" h="176" extrusionOk="0">
                <a:moveTo>
                  <a:pt x="93" y="83"/>
                </a:moveTo>
                <a:lnTo>
                  <a:pt x="93" y="38"/>
                </a:lnTo>
                <a:cubicBezTo>
                  <a:pt x="88" y="30"/>
                  <a:pt x="77" y="25"/>
                  <a:pt x="65" y="25"/>
                </a:cubicBezTo>
                <a:cubicBezTo>
                  <a:pt x="45" y="25"/>
                  <a:pt x="27" y="38"/>
                  <a:pt x="27" y="63"/>
                </a:cubicBezTo>
                <a:cubicBezTo>
                  <a:pt x="27" y="88"/>
                  <a:pt x="42" y="101"/>
                  <a:pt x="65" y="101"/>
                </a:cubicBezTo>
                <a:cubicBezTo>
                  <a:pt x="80" y="101"/>
                  <a:pt x="91" y="93"/>
                  <a:pt x="93" y="83"/>
                </a:cubicBezTo>
                <a:moveTo>
                  <a:pt x="121" y="117"/>
                </a:moveTo>
                <a:cubicBezTo>
                  <a:pt x="121" y="157"/>
                  <a:pt x="98" y="175"/>
                  <a:pt x="62" y="175"/>
                </a:cubicBezTo>
                <a:cubicBezTo>
                  <a:pt x="35" y="175"/>
                  <a:pt x="15" y="162"/>
                  <a:pt x="7" y="142"/>
                </a:cubicBezTo>
                <a:lnTo>
                  <a:pt x="30" y="132"/>
                </a:lnTo>
                <a:cubicBezTo>
                  <a:pt x="35" y="142"/>
                  <a:pt x="45" y="150"/>
                  <a:pt x="60" y="150"/>
                </a:cubicBezTo>
                <a:cubicBezTo>
                  <a:pt x="83" y="150"/>
                  <a:pt x="93" y="140"/>
                  <a:pt x="93" y="119"/>
                </a:cubicBezTo>
                <a:lnTo>
                  <a:pt x="93" y="114"/>
                </a:lnTo>
                <a:cubicBezTo>
                  <a:pt x="88" y="122"/>
                  <a:pt x="77" y="127"/>
                  <a:pt x="60" y="127"/>
                </a:cubicBezTo>
                <a:cubicBezTo>
                  <a:pt x="25" y="127"/>
                  <a:pt x="0" y="104"/>
                  <a:pt x="0" y="63"/>
                </a:cubicBezTo>
                <a:cubicBezTo>
                  <a:pt x="0" y="22"/>
                  <a:pt x="27" y="0"/>
                  <a:pt x="60" y="0"/>
                </a:cubicBezTo>
                <a:cubicBezTo>
                  <a:pt x="77" y="0"/>
                  <a:pt x="88" y="5"/>
                  <a:pt x="93" y="10"/>
                </a:cubicBezTo>
                <a:lnTo>
                  <a:pt x="93" y="2"/>
                </a:lnTo>
                <a:lnTo>
                  <a:pt x="121" y="2"/>
                </a:lnTo>
                <a:lnTo>
                  <a:pt x="121" y="11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8" name="Freeform 12"/>
          <p:cNvSpPr/>
          <p:nvPr/>
        </p:nvSpPr>
        <p:spPr bwMode="auto">
          <a:xfrm>
            <a:off x="78048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5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5" y="25"/>
                  <a:pt x="65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5" y="102"/>
                </a:cubicBezTo>
                <a:moveTo>
                  <a:pt x="65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5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7" y="0"/>
                  <a:pt x="6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9" name="Freeform 13"/>
          <p:cNvSpPr/>
          <p:nvPr/>
        </p:nvSpPr>
        <p:spPr bwMode="auto">
          <a:xfrm>
            <a:off x="830879" y="684360"/>
            <a:ext cx="47520" cy="44640"/>
          </a:xfrm>
          <a:custGeom>
            <a:avLst/>
            <a:gdLst/>
            <a:ahLst/>
            <a:cxnLst/>
            <a:rect l="0" t="0" r="r" b="b"/>
            <a:pathLst>
              <a:path w="132" h="124" extrusionOk="0">
                <a:moveTo>
                  <a:pt x="75" y="123"/>
                </a:moveTo>
                <a:lnTo>
                  <a:pt x="55" y="123"/>
                </a:lnTo>
                <a:lnTo>
                  <a:pt x="0" y="0"/>
                </a:lnTo>
                <a:lnTo>
                  <a:pt x="30" y="0"/>
                </a:lnTo>
                <a:lnTo>
                  <a:pt x="65" y="81"/>
                </a:lnTo>
                <a:lnTo>
                  <a:pt x="101" y="0"/>
                </a:lnTo>
                <a:lnTo>
                  <a:pt x="131" y="0"/>
                </a:lnTo>
                <a:lnTo>
                  <a:pt x="75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0" name="Freeform 14"/>
          <p:cNvSpPr/>
          <p:nvPr/>
        </p:nvSpPr>
        <p:spPr bwMode="auto">
          <a:xfrm>
            <a:off x="879480" y="716400"/>
            <a:ext cx="14400" cy="13320"/>
          </a:xfrm>
          <a:custGeom>
            <a:avLst/>
            <a:gdLst/>
            <a:ahLst/>
            <a:cxnLst/>
            <a:rect l="0" t="0" r="r" b="b"/>
            <a:pathLst>
              <a:path w="40" h="37" extrusionOk="0">
                <a:moveTo>
                  <a:pt x="21" y="0"/>
                </a:moveTo>
                <a:cubicBezTo>
                  <a:pt x="31" y="0"/>
                  <a:pt x="39" y="7"/>
                  <a:pt x="39" y="17"/>
                </a:cubicBezTo>
                <a:cubicBezTo>
                  <a:pt x="39" y="26"/>
                  <a:pt x="31" y="36"/>
                  <a:pt x="21" y="36"/>
                </a:cubicBezTo>
                <a:cubicBezTo>
                  <a:pt x="8" y="36"/>
                  <a:pt x="0" y="26"/>
                  <a:pt x="0" y="17"/>
                </a:cubicBezTo>
                <a:cubicBezTo>
                  <a:pt x="0" y="7"/>
                  <a:pt x="8" y="0"/>
                  <a:pt x="21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1" name="Freeform 15"/>
          <p:cNvSpPr/>
          <p:nvPr/>
        </p:nvSpPr>
        <p:spPr bwMode="auto">
          <a:xfrm>
            <a:off x="905760" y="683640"/>
            <a:ext cx="26640" cy="45360"/>
          </a:xfrm>
          <a:custGeom>
            <a:avLst/>
            <a:gdLst/>
            <a:ahLst/>
            <a:cxnLst/>
            <a:rect l="0" t="0" r="r" b="b"/>
            <a:pathLst>
              <a:path w="74" h="126" extrusionOk="0">
                <a:moveTo>
                  <a:pt x="0" y="2"/>
                </a:moveTo>
                <a:lnTo>
                  <a:pt x="25" y="2"/>
                </a:lnTo>
                <a:lnTo>
                  <a:pt x="25" y="11"/>
                </a:lnTo>
                <a:cubicBezTo>
                  <a:pt x="30" y="5"/>
                  <a:pt x="41" y="0"/>
                  <a:pt x="48" y="0"/>
                </a:cubicBezTo>
                <a:cubicBezTo>
                  <a:pt x="61" y="0"/>
                  <a:pt x="68" y="2"/>
                  <a:pt x="73" y="11"/>
                </a:cubicBezTo>
                <a:lnTo>
                  <a:pt x="58" y="31"/>
                </a:lnTo>
                <a:cubicBezTo>
                  <a:pt x="56" y="28"/>
                  <a:pt x="51" y="26"/>
                  <a:pt x="46" y="26"/>
                </a:cubicBezTo>
                <a:cubicBezTo>
                  <a:pt x="37" y="26"/>
                  <a:pt x="30" y="31"/>
                  <a:pt x="25" y="44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2" name="Freeform 16"/>
          <p:cNvSpPr/>
          <p:nvPr/>
        </p:nvSpPr>
        <p:spPr bwMode="auto">
          <a:xfrm>
            <a:off x="939960" y="684360"/>
            <a:ext cx="40320" cy="45360"/>
          </a:xfrm>
          <a:custGeom>
            <a:avLst/>
            <a:gdLst/>
            <a:ahLst/>
            <a:cxnLst/>
            <a:rect l="0" t="0" r="r" b="b"/>
            <a:pathLst>
              <a:path w="112" h="126" extrusionOk="0">
                <a:moveTo>
                  <a:pt x="111" y="123"/>
                </a:moveTo>
                <a:lnTo>
                  <a:pt x="86" y="123"/>
                </a:lnTo>
                <a:lnTo>
                  <a:pt x="86" y="110"/>
                </a:lnTo>
                <a:cubicBezTo>
                  <a:pt x="77" y="120"/>
                  <a:pt x="65" y="125"/>
                  <a:pt x="50" y="125"/>
                </a:cubicBezTo>
                <a:cubicBezTo>
                  <a:pt x="17" y="125"/>
                  <a:pt x="0" y="107"/>
                  <a:pt x="0" y="72"/>
                </a:cubicBezTo>
                <a:lnTo>
                  <a:pt x="0" y="0"/>
                </a:lnTo>
                <a:lnTo>
                  <a:pt x="27" y="0"/>
                </a:lnTo>
                <a:lnTo>
                  <a:pt x="27" y="67"/>
                </a:lnTo>
                <a:cubicBezTo>
                  <a:pt x="27" y="87"/>
                  <a:pt x="32" y="100"/>
                  <a:pt x="52" y="100"/>
                </a:cubicBezTo>
                <a:cubicBezTo>
                  <a:pt x="67" y="100"/>
                  <a:pt x="77" y="92"/>
                  <a:pt x="86" y="80"/>
                </a:cubicBezTo>
                <a:lnTo>
                  <a:pt x="86" y="0"/>
                </a:lnTo>
                <a:lnTo>
                  <a:pt x="111" y="0"/>
                </a:lnTo>
                <a:lnTo>
                  <a:pt x="111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3" name="Freeform 17"/>
          <p:cNvSpPr/>
          <p:nvPr/>
        </p:nvSpPr>
        <p:spPr bwMode="auto">
          <a:xfrm>
            <a:off x="313920" y="34380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6" y="76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1"/>
                </a:lnTo>
                <a:lnTo>
                  <a:pt x="88" y="118"/>
                </a:lnTo>
                <a:lnTo>
                  <a:pt x="81" y="118"/>
                </a:lnTo>
                <a:lnTo>
                  <a:pt x="30" y="51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4" name="Freeform 18"/>
          <p:cNvSpPr/>
          <p:nvPr/>
        </p:nvSpPr>
        <p:spPr bwMode="auto">
          <a:xfrm>
            <a:off x="38952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9" y="0"/>
                </a:lnTo>
                <a:lnTo>
                  <a:pt x="141" y="0"/>
                </a:lnTo>
                <a:lnTo>
                  <a:pt x="141" y="166"/>
                </a:lnTo>
                <a:lnTo>
                  <a:pt x="114" y="166"/>
                </a:lnTo>
                <a:lnTo>
                  <a:pt x="114" y="51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5" name="Freeform 19"/>
          <p:cNvSpPr/>
          <p:nvPr/>
        </p:nvSpPr>
        <p:spPr bwMode="auto">
          <a:xfrm>
            <a:off x="456120" y="34380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4"/>
                </a:moveTo>
                <a:lnTo>
                  <a:pt x="28" y="94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69"/>
                </a:lnTo>
                <a:lnTo>
                  <a:pt x="116" y="69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6" name="Freeform 20"/>
          <p:cNvSpPr/>
          <p:nvPr/>
        </p:nvSpPr>
        <p:spPr bwMode="auto">
          <a:xfrm>
            <a:off x="52380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8" y="0"/>
                </a:lnTo>
                <a:lnTo>
                  <a:pt x="28" y="115"/>
                </a:lnTo>
                <a:lnTo>
                  <a:pt x="118" y="0"/>
                </a:lnTo>
                <a:lnTo>
                  <a:pt x="141" y="0"/>
                </a:lnTo>
                <a:lnTo>
                  <a:pt x="141" y="166"/>
                </a:lnTo>
                <a:lnTo>
                  <a:pt x="113" y="166"/>
                </a:lnTo>
                <a:lnTo>
                  <a:pt x="113" y="51"/>
                </a:lnTo>
                <a:lnTo>
                  <a:pt x="23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7" name="Freeform 21"/>
          <p:cNvSpPr/>
          <p:nvPr/>
        </p:nvSpPr>
        <p:spPr bwMode="auto">
          <a:xfrm>
            <a:off x="587520" y="343080"/>
            <a:ext cx="55080" cy="61560"/>
          </a:xfrm>
          <a:custGeom>
            <a:avLst/>
            <a:gdLst/>
            <a:ahLst/>
            <a:cxnLst/>
            <a:rect l="0" t="0" r="r" b="b"/>
            <a:pathLst>
              <a:path w="153" h="171" extrusionOk="0">
                <a:moveTo>
                  <a:pt x="152" y="139"/>
                </a:moveTo>
                <a:cubicBezTo>
                  <a:pt x="137" y="158"/>
                  <a:pt x="112" y="170"/>
                  <a:pt x="83" y="170"/>
                </a:cubicBezTo>
                <a:cubicBezTo>
                  <a:pt x="33" y="170"/>
                  <a:pt x="0" y="136"/>
                  <a:pt x="0" y="83"/>
                </a:cubicBezTo>
                <a:cubicBezTo>
                  <a:pt x="0" y="38"/>
                  <a:pt x="33" y="0"/>
                  <a:pt x="83" y="0"/>
                </a:cubicBezTo>
                <a:cubicBezTo>
                  <a:pt x="114" y="0"/>
                  <a:pt x="137" y="12"/>
                  <a:pt x="149" y="28"/>
                </a:cubicBezTo>
                <a:lnTo>
                  <a:pt x="129" y="45"/>
                </a:lnTo>
                <a:cubicBezTo>
                  <a:pt x="119" y="33"/>
                  <a:pt x="104" y="28"/>
                  <a:pt x="86" y="28"/>
                </a:cubicBezTo>
                <a:cubicBezTo>
                  <a:pt x="51" y="28"/>
                  <a:pt x="28" y="50"/>
                  <a:pt x="28" y="83"/>
                </a:cubicBezTo>
                <a:cubicBezTo>
                  <a:pt x="28" y="119"/>
                  <a:pt x="53" y="141"/>
                  <a:pt x="86" y="141"/>
                </a:cubicBezTo>
                <a:cubicBezTo>
                  <a:pt x="107" y="141"/>
                  <a:pt x="124" y="134"/>
                  <a:pt x="134" y="119"/>
                </a:cubicBezTo>
                <a:lnTo>
                  <a:pt x="152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8" name="Freeform 22"/>
          <p:cNvSpPr/>
          <p:nvPr/>
        </p:nvSpPr>
        <p:spPr bwMode="auto">
          <a:xfrm>
            <a:off x="64728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3" y="26"/>
                </a:lnTo>
                <a:lnTo>
                  <a:pt x="83" y="166"/>
                </a:lnTo>
                <a:lnTo>
                  <a:pt x="56" y="166"/>
                </a:lnTo>
                <a:lnTo>
                  <a:pt x="56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9" name="Freeform 23"/>
          <p:cNvSpPr/>
          <p:nvPr/>
        </p:nvSpPr>
        <p:spPr bwMode="auto">
          <a:xfrm>
            <a:off x="706680" y="343800"/>
            <a:ext cx="45720" cy="60120"/>
          </a:xfrm>
          <a:custGeom>
            <a:avLst/>
            <a:gdLst/>
            <a:ahLst/>
            <a:cxnLst/>
            <a:rect l="0" t="0" r="r" b="b"/>
            <a:pathLst>
              <a:path w="127" h="167" extrusionOk="0">
                <a:moveTo>
                  <a:pt x="0" y="0"/>
                </a:moveTo>
                <a:lnTo>
                  <a:pt x="123" y="0"/>
                </a:lnTo>
                <a:lnTo>
                  <a:pt x="123" y="26"/>
                </a:lnTo>
                <a:lnTo>
                  <a:pt x="30" y="26"/>
                </a:lnTo>
                <a:lnTo>
                  <a:pt x="30" y="69"/>
                </a:lnTo>
                <a:lnTo>
                  <a:pt x="118" y="69"/>
                </a:lnTo>
                <a:lnTo>
                  <a:pt x="118" y="94"/>
                </a:lnTo>
                <a:lnTo>
                  <a:pt x="30" y="94"/>
                </a:lnTo>
                <a:lnTo>
                  <a:pt x="30" y="138"/>
                </a:lnTo>
                <a:lnTo>
                  <a:pt x="126" y="138"/>
                </a:lnTo>
                <a:lnTo>
                  <a:pt x="126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0" name="Freeform 24"/>
          <p:cNvSpPr/>
          <p:nvPr/>
        </p:nvSpPr>
        <p:spPr bwMode="auto">
          <a:xfrm>
            <a:off x="765000" y="343800"/>
            <a:ext cx="49679" cy="60120"/>
          </a:xfrm>
          <a:custGeom>
            <a:avLst/>
            <a:gdLst/>
            <a:ahLst/>
            <a:cxnLst/>
            <a:rect l="0" t="0" r="r" b="b"/>
            <a:pathLst>
              <a:path w="138" h="167" extrusionOk="0">
                <a:moveTo>
                  <a:pt x="30" y="26"/>
                </a:moveTo>
                <a:lnTo>
                  <a:pt x="30" y="81"/>
                </a:lnTo>
                <a:lnTo>
                  <a:pt x="65" y="81"/>
                </a:lnTo>
                <a:cubicBezTo>
                  <a:pt x="93" y="81"/>
                  <a:pt x="107" y="71"/>
                  <a:pt x="107" y="53"/>
                </a:cubicBezTo>
                <a:cubicBezTo>
                  <a:pt x="107" y="38"/>
                  <a:pt x="96" y="26"/>
                  <a:pt x="68" y="26"/>
                </a:cubicBezTo>
                <a:lnTo>
                  <a:pt x="30" y="26"/>
                </a:lnTo>
                <a:moveTo>
                  <a:pt x="0" y="166"/>
                </a:moveTo>
                <a:lnTo>
                  <a:pt x="0" y="0"/>
                </a:lnTo>
                <a:lnTo>
                  <a:pt x="68" y="0"/>
                </a:lnTo>
                <a:cubicBezTo>
                  <a:pt x="124" y="0"/>
                  <a:pt x="137" y="28"/>
                  <a:pt x="137" y="53"/>
                </a:cubicBezTo>
                <a:cubicBezTo>
                  <a:pt x="137" y="81"/>
                  <a:pt x="119" y="109"/>
                  <a:pt x="68" y="109"/>
                </a:cubicBezTo>
                <a:lnTo>
                  <a:pt x="30" y="109"/>
                </a:lnTo>
                <a:lnTo>
                  <a:pt x="30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1" name="Freeform 25"/>
          <p:cNvSpPr/>
          <p:nvPr/>
        </p:nvSpPr>
        <p:spPr bwMode="auto">
          <a:xfrm>
            <a:off x="822960" y="34308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39"/>
                </a:moveTo>
                <a:cubicBezTo>
                  <a:pt x="136" y="158"/>
                  <a:pt x="111" y="170"/>
                  <a:pt x="83" y="170"/>
                </a:cubicBezTo>
                <a:cubicBezTo>
                  <a:pt x="32" y="170"/>
                  <a:pt x="0" y="136"/>
                  <a:pt x="0" y="83"/>
                </a:cubicBezTo>
                <a:cubicBezTo>
                  <a:pt x="0" y="38"/>
                  <a:pt x="32" y="0"/>
                  <a:pt x="83" y="0"/>
                </a:cubicBezTo>
                <a:cubicBezTo>
                  <a:pt x="113" y="0"/>
                  <a:pt x="136" y="12"/>
                  <a:pt x="148" y="28"/>
                </a:cubicBezTo>
                <a:lnTo>
                  <a:pt x="128" y="45"/>
                </a:lnTo>
                <a:cubicBezTo>
                  <a:pt x="118" y="33"/>
                  <a:pt x="103" y="28"/>
                  <a:pt x="86" y="28"/>
                </a:cubicBezTo>
                <a:cubicBezTo>
                  <a:pt x="51" y="28"/>
                  <a:pt x="27" y="50"/>
                  <a:pt x="27" y="83"/>
                </a:cubicBezTo>
                <a:cubicBezTo>
                  <a:pt x="27" y="119"/>
                  <a:pt x="53" y="141"/>
                  <a:pt x="86" y="141"/>
                </a:cubicBezTo>
                <a:cubicBezTo>
                  <a:pt x="106" y="141"/>
                  <a:pt x="123" y="134"/>
                  <a:pt x="133" y="119"/>
                </a:cubicBezTo>
                <a:lnTo>
                  <a:pt x="151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2" name="Freeform 26"/>
          <p:cNvSpPr/>
          <p:nvPr/>
        </p:nvSpPr>
        <p:spPr bwMode="auto">
          <a:xfrm>
            <a:off x="88236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2" y="26"/>
                </a:lnTo>
                <a:lnTo>
                  <a:pt x="82" y="166"/>
                </a:lnTo>
                <a:lnTo>
                  <a:pt x="55" y="166"/>
                </a:lnTo>
                <a:lnTo>
                  <a:pt x="55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3" name="Freeform 27"/>
          <p:cNvSpPr/>
          <p:nvPr/>
        </p:nvSpPr>
        <p:spPr bwMode="auto">
          <a:xfrm>
            <a:off x="941760" y="343800"/>
            <a:ext cx="48600" cy="60120"/>
          </a:xfrm>
          <a:custGeom>
            <a:avLst/>
            <a:gdLst/>
            <a:ahLst/>
            <a:cxnLst/>
            <a:rect l="0" t="0" r="r" b="b"/>
            <a:pathLst>
              <a:path w="135" h="167" extrusionOk="0">
                <a:moveTo>
                  <a:pt x="30" y="94"/>
                </a:moveTo>
                <a:lnTo>
                  <a:pt x="30" y="138"/>
                </a:lnTo>
                <a:lnTo>
                  <a:pt x="67" y="138"/>
                </a:lnTo>
                <a:cubicBezTo>
                  <a:pt x="94" y="138"/>
                  <a:pt x="104" y="133"/>
                  <a:pt x="104" y="115"/>
                </a:cubicBezTo>
                <a:cubicBezTo>
                  <a:pt x="104" y="101"/>
                  <a:pt x="94" y="94"/>
                  <a:pt x="67" y="94"/>
                </a:cubicBezTo>
                <a:lnTo>
                  <a:pt x="30" y="94"/>
                </a:lnTo>
                <a:moveTo>
                  <a:pt x="30" y="26"/>
                </a:moveTo>
                <a:lnTo>
                  <a:pt x="30" y="69"/>
                </a:lnTo>
                <a:lnTo>
                  <a:pt x="70" y="69"/>
                </a:lnTo>
                <a:cubicBezTo>
                  <a:pt x="88" y="69"/>
                  <a:pt x="99" y="61"/>
                  <a:pt x="99" y="48"/>
                </a:cubicBezTo>
                <a:cubicBezTo>
                  <a:pt x="99" y="33"/>
                  <a:pt x="91" y="26"/>
                  <a:pt x="65" y="26"/>
                </a:cubicBezTo>
                <a:lnTo>
                  <a:pt x="30" y="26"/>
                </a:lnTo>
                <a:moveTo>
                  <a:pt x="0" y="0"/>
                </a:moveTo>
                <a:lnTo>
                  <a:pt x="70" y="0"/>
                </a:lnTo>
                <a:cubicBezTo>
                  <a:pt x="114" y="0"/>
                  <a:pt x="129" y="18"/>
                  <a:pt x="129" y="41"/>
                </a:cubicBezTo>
                <a:cubicBezTo>
                  <a:pt x="129" y="58"/>
                  <a:pt x="121" y="71"/>
                  <a:pt x="109" y="79"/>
                </a:cubicBezTo>
                <a:cubicBezTo>
                  <a:pt x="124" y="84"/>
                  <a:pt x="134" y="96"/>
                  <a:pt x="134" y="118"/>
                </a:cubicBezTo>
                <a:cubicBezTo>
                  <a:pt x="134" y="153"/>
                  <a:pt x="109" y="166"/>
                  <a:pt x="67" y="166"/>
                </a:cubicBez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4" name="Freeform 28"/>
          <p:cNvSpPr/>
          <p:nvPr/>
        </p:nvSpPr>
        <p:spPr bwMode="auto">
          <a:xfrm>
            <a:off x="999360" y="34308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5" y="141"/>
                </a:moveTo>
                <a:cubicBezTo>
                  <a:pt x="115" y="141"/>
                  <a:pt x="140" y="119"/>
                  <a:pt x="140" y="83"/>
                </a:cubicBezTo>
                <a:cubicBezTo>
                  <a:pt x="140" y="50"/>
                  <a:pt x="113" y="28"/>
                  <a:pt x="85" y="28"/>
                </a:cubicBezTo>
                <a:cubicBezTo>
                  <a:pt x="55" y="28"/>
                  <a:pt x="30" y="50"/>
                  <a:pt x="30" y="83"/>
                </a:cubicBezTo>
                <a:cubicBezTo>
                  <a:pt x="30" y="119"/>
                  <a:pt x="55" y="141"/>
                  <a:pt x="85" y="141"/>
                </a:cubicBezTo>
                <a:moveTo>
                  <a:pt x="85" y="0"/>
                </a:moveTo>
                <a:cubicBezTo>
                  <a:pt x="130" y="0"/>
                  <a:pt x="169" y="35"/>
                  <a:pt x="169" y="83"/>
                </a:cubicBezTo>
                <a:cubicBezTo>
                  <a:pt x="169" y="134"/>
                  <a:pt x="130" y="170"/>
                  <a:pt x="85" y="170"/>
                </a:cubicBezTo>
                <a:cubicBezTo>
                  <a:pt x="38" y="170"/>
                  <a:pt x="0" y="134"/>
                  <a:pt x="0" y="83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5" name="Freeform 29"/>
          <p:cNvSpPr/>
          <p:nvPr/>
        </p:nvSpPr>
        <p:spPr bwMode="auto">
          <a:xfrm>
            <a:off x="308520" y="441360"/>
            <a:ext cx="56520" cy="61560"/>
          </a:xfrm>
          <a:custGeom>
            <a:avLst/>
            <a:gdLst/>
            <a:ahLst/>
            <a:cxnLst/>
            <a:rect l="0" t="0" r="r" b="b"/>
            <a:pathLst>
              <a:path w="157" h="171" extrusionOk="0">
                <a:moveTo>
                  <a:pt x="47" y="69"/>
                </a:moveTo>
                <a:lnTo>
                  <a:pt x="125" y="69"/>
                </a:lnTo>
                <a:cubicBezTo>
                  <a:pt x="122" y="44"/>
                  <a:pt x="102" y="28"/>
                  <a:pt x="70" y="28"/>
                </a:cubicBezTo>
                <a:cubicBezTo>
                  <a:pt x="55" y="28"/>
                  <a:pt x="35" y="33"/>
                  <a:pt x="20" y="51"/>
                </a:cubicBezTo>
                <a:lnTo>
                  <a:pt x="2" y="30"/>
                </a:lnTo>
                <a:cubicBezTo>
                  <a:pt x="17" y="10"/>
                  <a:pt x="45" y="0"/>
                  <a:pt x="72" y="0"/>
                </a:cubicBezTo>
                <a:cubicBezTo>
                  <a:pt x="122" y="0"/>
                  <a:pt x="156" y="33"/>
                  <a:pt x="156" y="84"/>
                </a:cubicBezTo>
                <a:cubicBezTo>
                  <a:pt x="156" y="135"/>
                  <a:pt x="125" y="170"/>
                  <a:pt x="70" y="170"/>
                </a:cubicBezTo>
                <a:cubicBezTo>
                  <a:pt x="47" y="170"/>
                  <a:pt x="20" y="163"/>
                  <a:pt x="0" y="137"/>
                </a:cubicBezTo>
                <a:lnTo>
                  <a:pt x="20" y="120"/>
                </a:lnTo>
                <a:cubicBezTo>
                  <a:pt x="32" y="137"/>
                  <a:pt x="52" y="142"/>
                  <a:pt x="72" y="142"/>
                </a:cubicBezTo>
                <a:cubicBezTo>
                  <a:pt x="102" y="142"/>
                  <a:pt x="122" y="125"/>
                  <a:pt x="125" y="97"/>
                </a:cubicBezTo>
                <a:lnTo>
                  <a:pt x="47" y="97"/>
                </a:lnTo>
                <a:lnTo>
                  <a:pt x="47" y="6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6" name="Freeform 30"/>
          <p:cNvSpPr/>
          <p:nvPr/>
        </p:nvSpPr>
        <p:spPr bwMode="auto">
          <a:xfrm>
            <a:off x="376920" y="442080"/>
            <a:ext cx="52920" cy="60120"/>
          </a:xfrm>
          <a:custGeom>
            <a:avLst/>
            <a:gdLst/>
            <a:ahLst/>
            <a:cxnLst/>
            <a:rect l="0" t="0" r="r" b="b"/>
            <a:pathLst>
              <a:path w="147" h="167" extrusionOk="0">
                <a:moveTo>
                  <a:pt x="0" y="0"/>
                </a:moveTo>
                <a:lnTo>
                  <a:pt x="30" y="0"/>
                </a:lnTo>
                <a:lnTo>
                  <a:pt x="30" y="72"/>
                </a:lnTo>
                <a:lnTo>
                  <a:pt x="103" y="0"/>
                </a:lnTo>
                <a:lnTo>
                  <a:pt x="141" y="0"/>
                </a:lnTo>
                <a:lnTo>
                  <a:pt x="66" y="75"/>
                </a:lnTo>
                <a:lnTo>
                  <a:pt x="146" y="166"/>
                </a:lnTo>
                <a:lnTo>
                  <a:pt x="108" y="166"/>
                </a:lnTo>
                <a:lnTo>
                  <a:pt x="46" y="95"/>
                </a:lnTo>
                <a:lnTo>
                  <a:pt x="30" y="108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7" name="Freeform 31"/>
          <p:cNvSpPr/>
          <p:nvPr/>
        </p:nvSpPr>
        <p:spPr bwMode="auto">
          <a:xfrm>
            <a:off x="432000" y="441360"/>
            <a:ext cx="60840" cy="61560"/>
          </a:xfrm>
          <a:custGeom>
            <a:avLst/>
            <a:gdLst/>
            <a:ahLst/>
            <a:cxnLst/>
            <a:rect l="0" t="0" r="r" b="b"/>
            <a:pathLst>
              <a:path w="169" h="171" extrusionOk="0">
                <a:moveTo>
                  <a:pt x="86" y="142"/>
                </a:moveTo>
                <a:cubicBezTo>
                  <a:pt x="116" y="142"/>
                  <a:pt x="138" y="120"/>
                  <a:pt x="138" y="84"/>
                </a:cubicBezTo>
                <a:cubicBezTo>
                  <a:pt x="138" y="51"/>
                  <a:pt x="113" y="28"/>
                  <a:pt x="86" y="28"/>
                </a:cubicBezTo>
                <a:cubicBezTo>
                  <a:pt x="56" y="28"/>
                  <a:pt x="30" y="51"/>
                  <a:pt x="30" y="84"/>
                </a:cubicBezTo>
                <a:cubicBezTo>
                  <a:pt x="30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8" y="35"/>
                  <a:pt x="168" y="84"/>
                </a:cubicBezTo>
                <a:cubicBezTo>
                  <a:pt x="168" y="135"/>
                  <a:pt x="131" y="170"/>
                  <a:pt x="86" y="170"/>
                </a:cubicBezTo>
                <a:cubicBezTo>
                  <a:pt x="37" y="170"/>
                  <a:pt x="0" y="135"/>
                  <a:pt x="0" y="84"/>
                </a:cubicBezTo>
                <a:cubicBezTo>
                  <a:pt x="0" y="38"/>
                  <a:pt x="37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8" name="Freeform 32"/>
          <p:cNvSpPr/>
          <p:nvPr/>
        </p:nvSpPr>
        <p:spPr bwMode="auto">
          <a:xfrm>
            <a:off x="504720" y="44208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5"/>
                </a:moveTo>
                <a:lnTo>
                  <a:pt x="28" y="95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70"/>
                </a:lnTo>
                <a:lnTo>
                  <a:pt x="116" y="70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9" name="Freeform 33"/>
          <p:cNvSpPr/>
          <p:nvPr/>
        </p:nvSpPr>
        <p:spPr bwMode="auto">
          <a:xfrm>
            <a:off x="56880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6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6" y="28"/>
                </a:cubicBezTo>
                <a:cubicBezTo>
                  <a:pt x="56" y="28"/>
                  <a:pt x="31" y="51"/>
                  <a:pt x="31" y="84"/>
                </a:cubicBezTo>
                <a:cubicBezTo>
                  <a:pt x="31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6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0" name="Freeform 34"/>
          <p:cNvSpPr/>
          <p:nvPr/>
        </p:nvSpPr>
        <p:spPr bwMode="auto">
          <a:xfrm>
            <a:off x="641879" y="44208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5" y="77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2"/>
                </a:lnTo>
                <a:lnTo>
                  <a:pt x="87" y="118"/>
                </a:lnTo>
                <a:lnTo>
                  <a:pt x="80" y="118"/>
                </a:lnTo>
                <a:lnTo>
                  <a:pt x="30" y="52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1" name="Freeform 35"/>
          <p:cNvSpPr/>
          <p:nvPr/>
        </p:nvSpPr>
        <p:spPr bwMode="auto">
          <a:xfrm>
            <a:off x="717480" y="442080"/>
            <a:ext cx="51840" cy="60120"/>
          </a:xfrm>
          <a:custGeom>
            <a:avLst/>
            <a:gdLst/>
            <a:ahLst/>
            <a:cxnLst/>
            <a:rect l="0" t="0" r="r" b="b"/>
            <a:pathLst>
              <a:path w="144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8" y="0"/>
                </a:lnTo>
                <a:lnTo>
                  <a:pt x="143" y="0"/>
                </a:lnTo>
                <a:lnTo>
                  <a:pt x="143" y="166"/>
                </a:lnTo>
                <a:lnTo>
                  <a:pt x="113" y="166"/>
                </a:lnTo>
                <a:lnTo>
                  <a:pt x="113" y="52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2" name="Freeform 36"/>
          <p:cNvSpPr/>
          <p:nvPr/>
        </p:nvSpPr>
        <p:spPr bwMode="auto">
          <a:xfrm>
            <a:off x="782280" y="442080"/>
            <a:ext cx="49320" cy="60120"/>
          </a:xfrm>
          <a:custGeom>
            <a:avLst/>
            <a:gdLst/>
            <a:ahLst/>
            <a:cxnLst/>
            <a:rect l="0" t="0" r="r" b="b"/>
            <a:pathLst>
              <a:path w="137" h="167" extrusionOk="0">
                <a:moveTo>
                  <a:pt x="136" y="166"/>
                </a:moveTo>
                <a:lnTo>
                  <a:pt x="109" y="166"/>
                </a:lnTo>
                <a:lnTo>
                  <a:pt x="109" y="100"/>
                </a:lnTo>
                <a:cubicBezTo>
                  <a:pt x="99" y="105"/>
                  <a:pt x="81" y="110"/>
                  <a:pt x="64" y="110"/>
                </a:cubicBezTo>
                <a:cubicBezTo>
                  <a:pt x="27" y="110"/>
                  <a:pt x="0" y="95"/>
                  <a:pt x="0" y="55"/>
                </a:cubicBezTo>
                <a:lnTo>
                  <a:pt x="0" y="0"/>
                </a:lnTo>
                <a:lnTo>
                  <a:pt x="27" y="0"/>
                </a:lnTo>
                <a:lnTo>
                  <a:pt x="27" y="39"/>
                </a:lnTo>
                <a:cubicBezTo>
                  <a:pt x="27" y="72"/>
                  <a:pt x="40" y="82"/>
                  <a:pt x="69" y="82"/>
                </a:cubicBezTo>
                <a:cubicBezTo>
                  <a:pt x="81" y="82"/>
                  <a:pt x="96" y="80"/>
                  <a:pt x="109" y="72"/>
                </a:cubicBezTo>
                <a:lnTo>
                  <a:pt x="109" y="0"/>
                </a:lnTo>
                <a:lnTo>
                  <a:pt x="136" y="0"/>
                </a:lnTo>
                <a:lnTo>
                  <a:pt x="136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3" name="Freeform 37"/>
          <p:cNvSpPr/>
          <p:nvPr/>
        </p:nvSpPr>
        <p:spPr bwMode="auto">
          <a:xfrm>
            <a:off x="847080" y="442080"/>
            <a:ext cx="45000" cy="60120"/>
          </a:xfrm>
          <a:custGeom>
            <a:avLst/>
            <a:gdLst/>
            <a:ahLst/>
            <a:cxnLst/>
            <a:rect l="0" t="0" r="r" b="b"/>
            <a:pathLst>
              <a:path w="125" h="167" extrusionOk="0">
                <a:moveTo>
                  <a:pt x="0" y="0"/>
                </a:moveTo>
                <a:lnTo>
                  <a:pt x="121" y="0"/>
                </a:lnTo>
                <a:lnTo>
                  <a:pt x="121" y="27"/>
                </a:lnTo>
                <a:lnTo>
                  <a:pt x="29" y="27"/>
                </a:lnTo>
                <a:lnTo>
                  <a:pt x="29" y="70"/>
                </a:lnTo>
                <a:lnTo>
                  <a:pt x="116" y="70"/>
                </a:lnTo>
                <a:lnTo>
                  <a:pt x="116" y="95"/>
                </a:lnTo>
                <a:lnTo>
                  <a:pt x="29" y="95"/>
                </a:lnTo>
                <a:lnTo>
                  <a:pt x="29" y="138"/>
                </a:lnTo>
                <a:lnTo>
                  <a:pt x="124" y="138"/>
                </a:lnTo>
                <a:lnTo>
                  <a:pt x="124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4" name="Freeform 38"/>
          <p:cNvSpPr/>
          <p:nvPr/>
        </p:nvSpPr>
        <p:spPr bwMode="auto">
          <a:xfrm>
            <a:off x="902160" y="44136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40"/>
                </a:moveTo>
                <a:cubicBezTo>
                  <a:pt x="138" y="158"/>
                  <a:pt x="112" y="170"/>
                  <a:pt x="85" y="170"/>
                </a:cubicBezTo>
                <a:cubicBezTo>
                  <a:pt x="32" y="170"/>
                  <a:pt x="0" y="137"/>
                  <a:pt x="0" y="84"/>
                </a:cubicBezTo>
                <a:cubicBezTo>
                  <a:pt x="0" y="38"/>
                  <a:pt x="32" y="0"/>
                  <a:pt x="85" y="0"/>
                </a:cubicBezTo>
                <a:cubicBezTo>
                  <a:pt x="115" y="0"/>
                  <a:pt x="138" y="13"/>
                  <a:pt x="148" y="28"/>
                </a:cubicBezTo>
                <a:lnTo>
                  <a:pt x="131" y="46"/>
                </a:lnTo>
                <a:cubicBezTo>
                  <a:pt x="117" y="33"/>
                  <a:pt x="102" y="28"/>
                  <a:pt x="85" y="28"/>
                </a:cubicBezTo>
                <a:cubicBezTo>
                  <a:pt x="52" y="28"/>
                  <a:pt x="30" y="51"/>
                  <a:pt x="30" y="84"/>
                </a:cubicBezTo>
                <a:cubicBezTo>
                  <a:pt x="30" y="120"/>
                  <a:pt x="52" y="142"/>
                  <a:pt x="87" y="142"/>
                </a:cubicBezTo>
                <a:cubicBezTo>
                  <a:pt x="107" y="142"/>
                  <a:pt x="123" y="135"/>
                  <a:pt x="136" y="120"/>
                </a:cubicBezTo>
                <a:lnTo>
                  <a:pt x="151" y="14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5" name="Freeform 39"/>
          <p:cNvSpPr/>
          <p:nvPr/>
        </p:nvSpPr>
        <p:spPr bwMode="auto">
          <a:xfrm>
            <a:off x="967680" y="442080"/>
            <a:ext cx="53280" cy="60120"/>
          </a:xfrm>
          <a:custGeom>
            <a:avLst/>
            <a:gdLst/>
            <a:ahLst/>
            <a:cxnLst/>
            <a:rect l="0" t="0" r="r" b="b"/>
            <a:pathLst>
              <a:path w="148" h="167" extrusionOk="0">
                <a:moveTo>
                  <a:pt x="0" y="0"/>
                </a:moveTo>
                <a:lnTo>
                  <a:pt x="28" y="0"/>
                </a:lnTo>
                <a:lnTo>
                  <a:pt x="28" y="72"/>
                </a:lnTo>
                <a:lnTo>
                  <a:pt x="103" y="0"/>
                </a:lnTo>
                <a:lnTo>
                  <a:pt x="138" y="0"/>
                </a:lnTo>
                <a:lnTo>
                  <a:pt x="66" y="75"/>
                </a:lnTo>
                <a:lnTo>
                  <a:pt x="147" y="166"/>
                </a:lnTo>
                <a:lnTo>
                  <a:pt x="106" y="166"/>
                </a:lnTo>
                <a:lnTo>
                  <a:pt x="43" y="95"/>
                </a:lnTo>
                <a:lnTo>
                  <a:pt x="28" y="108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6" name="Freeform 40"/>
          <p:cNvSpPr/>
          <p:nvPr/>
        </p:nvSpPr>
        <p:spPr bwMode="auto">
          <a:xfrm>
            <a:off x="102276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4" y="142"/>
                  <a:pt x="139" y="120"/>
                  <a:pt x="139" y="84"/>
                </a:cubicBezTo>
                <a:cubicBezTo>
                  <a:pt x="139" y="51"/>
                  <a:pt x="111" y="28"/>
                  <a:pt x="84" y="28"/>
                </a:cubicBezTo>
                <a:cubicBezTo>
                  <a:pt x="53" y="28"/>
                  <a:pt x="28" y="51"/>
                  <a:pt x="28" y="84"/>
                </a:cubicBezTo>
                <a:cubicBezTo>
                  <a:pt x="28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5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7" name="Freeform 41"/>
          <p:cNvSpPr/>
          <p:nvPr/>
        </p:nvSpPr>
        <p:spPr bwMode="auto">
          <a:xfrm>
            <a:off x="1095840" y="442080"/>
            <a:ext cx="42840" cy="60120"/>
          </a:xfrm>
          <a:custGeom>
            <a:avLst/>
            <a:gdLst/>
            <a:ahLst/>
            <a:cxnLst/>
            <a:rect l="0" t="0" r="r" b="b"/>
            <a:pathLst>
              <a:path w="119" h="167" extrusionOk="0">
                <a:moveTo>
                  <a:pt x="0" y="0"/>
                </a:moveTo>
                <a:lnTo>
                  <a:pt x="118" y="0"/>
                </a:lnTo>
                <a:lnTo>
                  <a:pt x="118" y="27"/>
                </a:lnTo>
                <a:lnTo>
                  <a:pt x="27" y="27"/>
                </a:lnTo>
                <a:lnTo>
                  <a:pt x="27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8" name="Freeform 42"/>
          <p:cNvSpPr/>
          <p:nvPr/>
        </p:nvSpPr>
        <p:spPr bwMode="auto">
          <a:xfrm>
            <a:off x="114264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4" y="28"/>
                </a:cubicBezTo>
                <a:cubicBezTo>
                  <a:pt x="55" y="28"/>
                  <a:pt x="30" y="51"/>
                  <a:pt x="30" y="84"/>
                </a:cubicBezTo>
                <a:cubicBezTo>
                  <a:pt x="30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9" name="Freeform 43"/>
          <p:cNvSpPr/>
          <p:nvPr/>
        </p:nvSpPr>
        <p:spPr bwMode="auto">
          <a:xfrm>
            <a:off x="313920" y="540720"/>
            <a:ext cx="49320" cy="59760"/>
          </a:xfrm>
          <a:custGeom>
            <a:avLst/>
            <a:gdLst/>
            <a:ahLst/>
            <a:cxnLst/>
            <a:rect l="0" t="0" r="r" b="b"/>
            <a:pathLst>
              <a:path w="137" h="166" extrusionOk="0">
                <a:moveTo>
                  <a:pt x="31" y="25"/>
                </a:moveTo>
                <a:lnTo>
                  <a:pt x="31" y="82"/>
                </a:lnTo>
                <a:lnTo>
                  <a:pt x="66" y="82"/>
                </a:lnTo>
                <a:cubicBezTo>
                  <a:pt x="93" y="82"/>
                  <a:pt x="106" y="71"/>
                  <a:pt x="106" y="53"/>
                </a:cubicBezTo>
                <a:cubicBezTo>
                  <a:pt x="106" y="37"/>
                  <a:pt x="96" y="25"/>
                  <a:pt x="68" y="25"/>
                </a:cubicBezTo>
                <a:lnTo>
                  <a:pt x="31" y="25"/>
                </a:lnTo>
                <a:moveTo>
                  <a:pt x="0" y="165"/>
                </a:moveTo>
                <a:lnTo>
                  <a:pt x="0" y="0"/>
                </a:lnTo>
                <a:lnTo>
                  <a:pt x="68" y="0"/>
                </a:lnTo>
                <a:cubicBezTo>
                  <a:pt x="123" y="0"/>
                  <a:pt x="136" y="27"/>
                  <a:pt x="136" y="53"/>
                </a:cubicBezTo>
                <a:cubicBezTo>
                  <a:pt x="136" y="82"/>
                  <a:pt x="118" y="109"/>
                  <a:pt x="68" y="109"/>
                </a:cubicBezTo>
                <a:lnTo>
                  <a:pt x="31" y="109"/>
                </a:lnTo>
                <a:lnTo>
                  <a:pt x="31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0" name="Freeform 44"/>
          <p:cNvSpPr/>
          <p:nvPr/>
        </p:nvSpPr>
        <p:spPr bwMode="auto">
          <a:xfrm>
            <a:off x="364320" y="540720"/>
            <a:ext cx="60120" cy="59760"/>
          </a:xfrm>
          <a:custGeom>
            <a:avLst/>
            <a:gdLst/>
            <a:ahLst/>
            <a:cxnLst/>
            <a:rect l="0" t="0" r="r" b="b"/>
            <a:pathLst>
              <a:path w="167" h="166" extrusionOk="0">
                <a:moveTo>
                  <a:pt x="55" y="104"/>
                </a:moveTo>
                <a:lnTo>
                  <a:pt x="108" y="104"/>
                </a:lnTo>
                <a:lnTo>
                  <a:pt x="81" y="40"/>
                </a:lnTo>
                <a:lnTo>
                  <a:pt x="55" y="104"/>
                </a:lnTo>
                <a:moveTo>
                  <a:pt x="71" y="0"/>
                </a:moveTo>
                <a:lnTo>
                  <a:pt x="93" y="0"/>
                </a:lnTo>
                <a:lnTo>
                  <a:pt x="166" y="165"/>
                </a:lnTo>
                <a:lnTo>
                  <a:pt x="136" y="165"/>
                </a:lnTo>
                <a:lnTo>
                  <a:pt x="118" y="130"/>
                </a:lnTo>
                <a:lnTo>
                  <a:pt x="45" y="130"/>
                </a:lnTo>
                <a:lnTo>
                  <a:pt x="27" y="165"/>
                </a:lnTo>
                <a:lnTo>
                  <a:pt x="0" y="165"/>
                </a:lnTo>
                <a:lnTo>
                  <a:pt x="71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1" name="Freeform 45"/>
          <p:cNvSpPr/>
          <p:nvPr/>
        </p:nvSpPr>
        <p:spPr bwMode="auto">
          <a:xfrm>
            <a:off x="428040" y="539640"/>
            <a:ext cx="51840" cy="61560"/>
          </a:xfrm>
          <a:custGeom>
            <a:avLst/>
            <a:gdLst/>
            <a:ahLst/>
            <a:cxnLst/>
            <a:rect l="0" t="0" r="r" b="b"/>
            <a:pathLst>
              <a:path w="144" h="171" extrusionOk="0">
                <a:moveTo>
                  <a:pt x="0" y="135"/>
                </a:moveTo>
                <a:lnTo>
                  <a:pt x="24" y="120"/>
                </a:lnTo>
                <a:cubicBezTo>
                  <a:pt x="34" y="135"/>
                  <a:pt x="52" y="143"/>
                  <a:pt x="77" y="143"/>
                </a:cubicBezTo>
                <a:cubicBezTo>
                  <a:pt x="99" y="143"/>
                  <a:pt x="114" y="133"/>
                  <a:pt x="114" y="117"/>
                </a:cubicBezTo>
                <a:cubicBezTo>
                  <a:pt x="114" y="104"/>
                  <a:pt x="99" y="96"/>
                  <a:pt x="77" y="96"/>
                </a:cubicBezTo>
                <a:lnTo>
                  <a:pt x="49" y="96"/>
                </a:lnTo>
                <a:lnTo>
                  <a:pt x="49" y="68"/>
                </a:lnTo>
                <a:lnTo>
                  <a:pt x="74" y="68"/>
                </a:lnTo>
                <a:cubicBezTo>
                  <a:pt x="94" y="68"/>
                  <a:pt x="109" y="61"/>
                  <a:pt x="109" y="48"/>
                </a:cubicBezTo>
                <a:cubicBezTo>
                  <a:pt x="109" y="30"/>
                  <a:pt x="92" y="25"/>
                  <a:pt x="72" y="25"/>
                </a:cubicBezTo>
                <a:cubicBezTo>
                  <a:pt x="52" y="25"/>
                  <a:pt x="39" y="35"/>
                  <a:pt x="29" y="48"/>
                </a:cubicBezTo>
                <a:lnTo>
                  <a:pt x="7" y="33"/>
                </a:lnTo>
                <a:cubicBezTo>
                  <a:pt x="19" y="13"/>
                  <a:pt x="42" y="0"/>
                  <a:pt x="77" y="0"/>
                </a:cubicBezTo>
                <a:cubicBezTo>
                  <a:pt x="109" y="0"/>
                  <a:pt x="137" y="15"/>
                  <a:pt x="137" y="46"/>
                </a:cubicBezTo>
                <a:cubicBezTo>
                  <a:pt x="137" y="61"/>
                  <a:pt x="129" y="73"/>
                  <a:pt x="114" y="81"/>
                </a:cubicBezTo>
                <a:cubicBezTo>
                  <a:pt x="134" y="86"/>
                  <a:pt x="143" y="101"/>
                  <a:pt x="143" y="117"/>
                </a:cubicBezTo>
                <a:cubicBezTo>
                  <a:pt x="143" y="150"/>
                  <a:pt x="114" y="170"/>
                  <a:pt x="77" y="170"/>
                </a:cubicBezTo>
                <a:cubicBezTo>
                  <a:pt x="44" y="170"/>
                  <a:pt x="17" y="158"/>
                  <a:pt x="0" y="135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2" name="Freeform 46"/>
          <p:cNvSpPr/>
          <p:nvPr/>
        </p:nvSpPr>
        <p:spPr bwMode="auto">
          <a:xfrm>
            <a:off x="492120" y="540720"/>
            <a:ext cx="48600" cy="59760"/>
          </a:xfrm>
          <a:custGeom>
            <a:avLst/>
            <a:gdLst/>
            <a:ahLst/>
            <a:cxnLst/>
            <a:rect l="0" t="0" r="r" b="b"/>
            <a:pathLst>
              <a:path w="135" h="166" extrusionOk="0">
                <a:moveTo>
                  <a:pt x="29" y="94"/>
                </a:moveTo>
                <a:lnTo>
                  <a:pt x="29" y="137"/>
                </a:lnTo>
                <a:lnTo>
                  <a:pt x="66" y="137"/>
                </a:lnTo>
                <a:cubicBezTo>
                  <a:pt x="94" y="137"/>
                  <a:pt x="104" y="132"/>
                  <a:pt x="104" y="114"/>
                </a:cubicBezTo>
                <a:cubicBezTo>
                  <a:pt x="104" y="102"/>
                  <a:pt x="94" y="94"/>
                  <a:pt x="69" y="94"/>
                </a:cubicBezTo>
                <a:lnTo>
                  <a:pt x="29" y="94"/>
                </a:lnTo>
                <a:moveTo>
                  <a:pt x="29" y="25"/>
                </a:moveTo>
                <a:lnTo>
                  <a:pt x="29" y="69"/>
                </a:lnTo>
                <a:lnTo>
                  <a:pt x="69" y="69"/>
                </a:lnTo>
                <a:cubicBezTo>
                  <a:pt x="89" y="69"/>
                  <a:pt x="99" y="61"/>
                  <a:pt x="99" y="48"/>
                </a:cubicBezTo>
                <a:cubicBezTo>
                  <a:pt x="99" y="32"/>
                  <a:pt x="91" y="25"/>
                  <a:pt x="66" y="25"/>
                </a:cubicBezTo>
                <a:lnTo>
                  <a:pt x="29" y="25"/>
                </a:lnTo>
                <a:moveTo>
                  <a:pt x="0" y="0"/>
                </a:moveTo>
                <a:lnTo>
                  <a:pt x="71" y="0"/>
                </a:lnTo>
                <a:cubicBezTo>
                  <a:pt x="114" y="0"/>
                  <a:pt x="129" y="17"/>
                  <a:pt x="129" y="40"/>
                </a:cubicBezTo>
                <a:cubicBezTo>
                  <a:pt x="129" y="59"/>
                  <a:pt x="119" y="71"/>
                  <a:pt x="109" y="79"/>
                </a:cubicBezTo>
                <a:cubicBezTo>
                  <a:pt x="124" y="84"/>
                  <a:pt x="134" y="97"/>
                  <a:pt x="134" y="117"/>
                </a:cubicBezTo>
                <a:cubicBezTo>
                  <a:pt x="134" y="152"/>
                  <a:pt x="106" y="165"/>
                  <a:pt x="69" y="165"/>
                </a:cubicBezTo>
                <a:lnTo>
                  <a:pt x="0" y="16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3" name="Freeform 47"/>
          <p:cNvSpPr/>
          <p:nvPr/>
        </p:nvSpPr>
        <p:spPr bwMode="auto">
          <a:xfrm>
            <a:off x="553320" y="540720"/>
            <a:ext cx="51120" cy="59760"/>
          </a:xfrm>
          <a:custGeom>
            <a:avLst/>
            <a:gdLst/>
            <a:ahLst/>
            <a:cxnLst/>
            <a:rect l="0" t="0" r="r" b="b"/>
            <a:pathLst>
              <a:path w="142" h="166" extrusionOk="0">
                <a:moveTo>
                  <a:pt x="0" y="165"/>
                </a:moveTo>
                <a:lnTo>
                  <a:pt x="0" y="0"/>
                </a:lnTo>
                <a:lnTo>
                  <a:pt x="28" y="0"/>
                </a:lnTo>
                <a:lnTo>
                  <a:pt x="28" y="114"/>
                </a:lnTo>
                <a:lnTo>
                  <a:pt x="119" y="0"/>
                </a:lnTo>
                <a:lnTo>
                  <a:pt x="141" y="0"/>
                </a:lnTo>
                <a:lnTo>
                  <a:pt x="141" y="165"/>
                </a:lnTo>
                <a:lnTo>
                  <a:pt x="114" y="165"/>
                </a:lnTo>
                <a:lnTo>
                  <a:pt x="114" y="50"/>
                </a:lnTo>
                <a:lnTo>
                  <a:pt x="23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4" name="Freeform 48"/>
          <p:cNvSpPr/>
          <p:nvPr/>
        </p:nvSpPr>
        <p:spPr bwMode="auto">
          <a:xfrm>
            <a:off x="614879" y="540720"/>
            <a:ext cx="50040" cy="59760"/>
          </a:xfrm>
          <a:custGeom>
            <a:avLst/>
            <a:gdLst/>
            <a:ahLst/>
            <a:cxnLst/>
            <a:rect l="0" t="0" r="r" b="b"/>
            <a:pathLst>
              <a:path w="139" h="166" extrusionOk="0">
                <a:moveTo>
                  <a:pt x="0" y="0"/>
                </a:moveTo>
                <a:lnTo>
                  <a:pt x="138" y="0"/>
                </a:lnTo>
                <a:lnTo>
                  <a:pt x="138" y="25"/>
                </a:lnTo>
                <a:lnTo>
                  <a:pt x="83" y="25"/>
                </a:lnTo>
                <a:lnTo>
                  <a:pt x="83" y="165"/>
                </a:lnTo>
                <a:lnTo>
                  <a:pt x="56" y="165"/>
                </a:lnTo>
                <a:lnTo>
                  <a:pt x="56" y="25"/>
                </a:lnTo>
                <a:lnTo>
                  <a:pt x="0" y="2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5" name="Freeform 49"/>
          <p:cNvSpPr/>
          <p:nvPr/>
        </p:nvSpPr>
        <p:spPr bwMode="auto">
          <a:xfrm>
            <a:off x="674280" y="540720"/>
            <a:ext cx="51840" cy="59760"/>
          </a:xfrm>
          <a:custGeom>
            <a:avLst/>
            <a:gdLst/>
            <a:ahLst/>
            <a:cxnLst/>
            <a:rect l="0" t="0" r="r" b="b"/>
            <a:pathLst>
              <a:path w="144" h="166" extrusionOk="0">
                <a:moveTo>
                  <a:pt x="0" y="165"/>
                </a:moveTo>
                <a:lnTo>
                  <a:pt x="0" y="0"/>
                </a:lnTo>
                <a:lnTo>
                  <a:pt x="27" y="0"/>
                </a:lnTo>
                <a:lnTo>
                  <a:pt x="27" y="114"/>
                </a:lnTo>
                <a:lnTo>
                  <a:pt x="118" y="0"/>
                </a:lnTo>
                <a:lnTo>
                  <a:pt x="143" y="0"/>
                </a:lnTo>
                <a:lnTo>
                  <a:pt x="143" y="165"/>
                </a:lnTo>
                <a:lnTo>
                  <a:pt x="113" y="165"/>
                </a:lnTo>
                <a:lnTo>
                  <a:pt x="113" y="50"/>
                </a:lnTo>
                <a:lnTo>
                  <a:pt x="22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6" name="Freeform 50"/>
          <p:cNvSpPr/>
          <p:nvPr/>
        </p:nvSpPr>
        <p:spPr bwMode="auto">
          <a:xfrm>
            <a:off x="735480" y="540720"/>
            <a:ext cx="52920" cy="59760"/>
          </a:xfrm>
          <a:custGeom>
            <a:avLst/>
            <a:gdLst/>
            <a:ahLst/>
            <a:cxnLst/>
            <a:rect l="0" t="0" r="r" b="b"/>
            <a:pathLst>
              <a:path w="147" h="166" extrusionOk="0">
                <a:moveTo>
                  <a:pt x="118" y="79"/>
                </a:moveTo>
                <a:lnTo>
                  <a:pt x="118" y="25"/>
                </a:lnTo>
                <a:lnTo>
                  <a:pt x="76" y="25"/>
                </a:lnTo>
                <a:cubicBezTo>
                  <a:pt x="50" y="25"/>
                  <a:pt x="42" y="37"/>
                  <a:pt x="42" y="53"/>
                </a:cubicBezTo>
                <a:cubicBezTo>
                  <a:pt x="42" y="69"/>
                  <a:pt x="52" y="79"/>
                  <a:pt x="73" y="79"/>
                </a:cubicBezTo>
                <a:lnTo>
                  <a:pt x="118" y="79"/>
                </a:lnTo>
                <a:moveTo>
                  <a:pt x="118" y="107"/>
                </a:moveTo>
                <a:lnTo>
                  <a:pt x="81" y="107"/>
                </a:lnTo>
                <a:lnTo>
                  <a:pt x="35" y="165"/>
                </a:lnTo>
                <a:lnTo>
                  <a:pt x="0" y="165"/>
                </a:lnTo>
                <a:lnTo>
                  <a:pt x="50" y="102"/>
                </a:lnTo>
                <a:cubicBezTo>
                  <a:pt x="27" y="97"/>
                  <a:pt x="12" y="79"/>
                  <a:pt x="12" y="53"/>
                </a:cubicBezTo>
                <a:cubicBezTo>
                  <a:pt x="12" y="22"/>
                  <a:pt x="32" y="0"/>
                  <a:pt x="78" y="0"/>
                </a:cubicBezTo>
                <a:lnTo>
                  <a:pt x="146" y="0"/>
                </a:lnTo>
                <a:lnTo>
                  <a:pt x="146" y="165"/>
                </a:lnTo>
                <a:lnTo>
                  <a:pt x="118" y="165"/>
                </a:lnTo>
                <a:lnTo>
                  <a:pt x="118" y="10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7" name="Freeform 51"/>
          <p:cNvSpPr/>
          <p:nvPr/>
        </p:nvSpPr>
        <p:spPr bwMode="auto">
          <a:xfrm>
            <a:off x="8991360" y="316800"/>
            <a:ext cx="153360" cy="429120"/>
          </a:xfrm>
          <a:custGeom>
            <a:avLst/>
            <a:gdLst/>
            <a:ahLst/>
            <a:cxnLst/>
            <a:rect l="0" t="0" r="r" b="b"/>
            <a:pathLst>
              <a:path w="426" h="1192" extrusionOk="0">
                <a:moveTo>
                  <a:pt x="0" y="1191"/>
                </a:moveTo>
                <a:lnTo>
                  <a:pt x="425" y="1191"/>
                </a:lnTo>
                <a:lnTo>
                  <a:pt x="425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878" name="Freeform 52"/>
          <p:cNvSpPr/>
          <p:nvPr/>
        </p:nvSpPr>
        <p:spPr bwMode="auto">
          <a:xfrm>
            <a:off x="1839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79" name="Freeform 53"/>
          <p:cNvSpPr/>
          <p:nvPr/>
        </p:nvSpPr>
        <p:spPr bwMode="auto">
          <a:xfrm>
            <a:off x="2039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80" name="Freeform 54"/>
          <p:cNvSpPr/>
          <p:nvPr/>
        </p:nvSpPr>
        <p:spPr bwMode="auto">
          <a:xfrm>
            <a:off x="2064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1" name="Freeform 55"/>
          <p:cNvSpPr/>
          <p:nvPr/>
        </p:nvSpPr>
        <p:spPr bwMode="auto">
          <a:xfrm>
            <a:off x="2089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2" name="Freeform 56"/>
          <p:cNvSpPr/>
          <p:nvPr/>
        </p:nvSpPr>
        <p:spPr bwMode="auto">
          <a:xfrm>
            <a:off x="2139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3" name="Freeform 57"/>
          <p:cNvSpPr/>
          <p:nvPr/>
        </p:nvSpPr>
        <p:spPr bwMode="auto">
          <a:xfrm>
            <a:off x="2189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4" name="Freeform 58"/>
          <p:cNvSpPr/>
          <p:nvPr/>
        </p:nvSpPr>
        <p:spPr bwMode="auto">
          <a:xfrm>
            <a:off x="2214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5" name="Freeform 59"/>
          <p:cNvSpPr/>
          <p:nvPr/>
        </p:nvSpPr>
        <p:spPr bwMode="auto">
          <a:xfrm>
            <a:off x="2239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6" name="Freeform 60"/>
          <p:cNvSpPr/>
          <p:nvPr/>
        </p:nvSpPr>
        <p:spPr bwMode="auto">
          <a:xfrm>
            <a:off x="2264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7" name="Freeform 61"/>
          <p:cNvSpPr/>
          <p:nvPr/>
        </p:nvSpPr>
        <p:spPr bwMode="auto">
          <a:xfrm>
            <a:off x="2289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8" name="Freeform 62"/>
          <p:cNvSpPr/>
          <p:nvPr/>
        </p:nvSpPr>
        <p:spPr bwMode="auto">
          <a:xfrm>
            <a:off x="23396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9" name="Freeform 63"/>
          <p:cNvSpPr/>
          <p:nvPr/>
        </p:nvSpPr>
        <p:spPr bwMode="auto">
          <a:xfrm>
            <a:off x="2439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90" name="Freeform 64"/>
          <p:cNvSpPr/>
          <p:nvPr/>
        </p:nvSpPr>
        <p:spPr bwMode="auto">
          <a:xfrm>
            <a:off x="2489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1" name="Freeform 65"/>
          <p:cNvSpPr/>
          <p:nvPr/>
        </p:nvSpPr>
        <p:spPr bwMode="auto">
          <a:xfrm>
            <a:off x="25398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2" name="Freeform 66"/>
          <p:cNvSpPr/>
          <p:nvPr/>
        </p:nvSpPr>
        <p:spPr bwMode="auto">
          <a:xfrm>
            <a:off x="26398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893" name="Freeform 67"/>
          <p:cNvSpPr/>
          <p:nvPr/>
        </p:nvSpPr>
        <p:spPr bwMode="auto">
          <a:xfrm>
            <a:off x="27399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894" name="Freeform 68"/>
          <p:cNvSpPr/>
          <p:nvPr/>
        </p:nvSpPr>
        <p:spPr bwMode="auto">
          <a:xfrm>
            <a:off x="2790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5" name="Freeform 69"/>
          <p:cNvSpPr/>
          <p:nvPr/>
        </p:nvSpPr>
        <p:spPr bwMode="auto">
          <a:xfrm>
            <a:off x="28400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6" name="Freeform 70"/>
          <p:cNvSpPr/>
          <p:nvPr/>
        </p:nvSpPr>
        <p:spPr bwMode="auto">
          <a:xfrm>
            <a:off x="2940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6"/>
          </a:solidFill>
          <a:ln>
            <a:noFill/>
          </a:ln>
        </p:spPr>
      </p:sp>
      <p:sp>
        <p:nvSpPr>
          <p:cNvPr id="897" name="Freeform 71"/>
          <p:cNvSpPr/>
          <p:nvPr/>
        </p:nvSpPr>
        <p:spPr bwMode="auto">
          <a:xfrm>
            <a:off x="3040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98" name="Freeform 72"/>
          <p:cNvSpPr/>
          <p:nvPr/>
        </p:nvSpPr>
        <p:spPr bwMode="auto">
          <a:xfrm>
            <a:off x="3065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899" name="Freeform 73"/>
          <p:cNvSpPr/>
          <p:nvPr/>
        </p:nvSpPr>
        <p:spPr bwMode="auto">
          <a:xfrm>
            <a:off x="30902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900" name="Freeform 74"/>
          <p:cNvSpPr/>
          <p:nvPr/>
        </p:nvSpPr>
        <p:spPr bwMode="auto">
          <a:xfrm>
            <a:off x="31402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1" name="Freeform 75"/>
          <p:cNvSpPr/>
          <p:nvPr/>
        </p:nvSpPr>
        <p:spPr bwMode="auto">
          <a:xfrm>
            <a:off x="3240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2" name="Freeform 76"/>
          <p:cNvSpPr/>
          <p:nvPr/>
        </p:nvSpPr>
        <p:spPr bwMode="auto">
          <a:xfrm>
            <a:off x="3265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5"/>
          </a:solidFill>
          <a:ln>
            <a:noFill/>
          </a:ln>
        </p:spPr>
      </p:sp>
      <p:sp>
        <p:nvSpPr>
          <p:cNvPr id="903" name="Freeform 77"/>
          <p:cNvSpPr/>
          <p:nvPr/>
        </p:nvSpPr>
        <p:spPr bwMode="auto">
          <a:xfrm>
            <a:off x="3290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4" name="Freeform 78"/>
          <p:cNvSpPr/>
          <p:nvPr/>
        </p:nvSpPr>
        <p:spPr bwMode="auto">
          <a:xfrm>
            <a:off x="3315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5" name="Freeform 79"/>
          <p:cNvSpPr/>
          <p:nvPr/>
        </p:nvSpPr>
        <p:spPr bwMode="auto">
          <a:xfrm>
            <a:off x="3340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6" name="Freeform 80"/>
          <p:cNvSpPr/>
          <p:nvPr/>
        </p:nvSpPr>
        <p:spPr bwMode="auto">
          <a:xfrm>
            <a:off x="3365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7" name="Freeform 81"/>
          <p:cNvSpPr/>
          <p:nvPr/>
        </p:nvSpPr>
        <p:spPr bwMode="auto">
          <a:xfrm>
            <a:off x="3390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8" name="Freeform 82"/>
          <p:cNvSpPr/>
          <p:nvPr/>
        </p:nvSpPr>
        <p:spPr bwMode="auto">
          <a:xfrm>
            <a:off x="3440519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9" name="Freeform 83"/>
          <p:cNvSpPr/>
          <p:nvPr/>
        </p:nvSpPr>
        <p:spPr bwMode="auto">
          <a:xfrm>
            <a:off x="3465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0" name="Freeform 84"/>
          <p:cNvSpPr/>
          <p:nvPr/>
        </p:nvSpPr>
        <p:spPr bwMode="auto">
          <a:xfrm>
            <a:off x="34905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1" name="Freeform 85"/>
          <p:cNvSpPr/>
          <p:nvPr/>
        </p:nvSpPr>
        <p:spPr bwMode="auto">
          <a:xfrm>
            <a:off x="35406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3C3"/>
          </a:solidFill>
          <a:ln>
            <a:noFill/>
          </a:ln>
        </p:spPr>
      </p:sp>
      <p:sp>
        <p:nvSpPr>
          <p:cNvPr id="912" name="Freeform 86"/>
          <p:cNvSpPr/>
          <p:nvPr/>
        </p:nvSpPr>
        <p:spPr bwMode="auto">
          <a:xfrm>
            <a:off x="3640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3" name="Freeform 87"/>
          <p:cNvSpPr/>
          <p:nvPr/>
        </p:nvSpPr>
        <p:spPr bwMode="auto">
          <a:xfrm>
            <a:off x="3690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4" name="Freeform 88"/>
          <p:cNvSpPr/>
          <p:nvPr/>
        </p:nvSpPr>
        <p:spPr bwMode="auto">
          <a:xfrm>
            <a:off x="3715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3"/>
          </a:solidFill>
          <a:ln>
            <a:noFill/>
          </a:ln>
        </p:spPr>
      </p:sp>
      <p:sp>
        <p:nvSpPr>
          <p:cNvPr id="915" name="Freeform 89"/>
          <p:cNvSpPr/>
          <p:nvPr/>
        </p:nvSpPr>
        <p:spPr bwMode="auto">
          <a:xfrm>
            <a:off x="3740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2"/>
          </a:solidFill>
          <a:ln>
            <a:noFill/>
          </a:ln>
        </p:spPr>
      </p:sp>
      <p:sp>
        <p:nvSpPr>
          <p:cNvPr id="916" name="Freeform 90"/>
          <p:cNvSpPr/>
          <p:nvPr/>
        </p:nvSpPr>
        <p:spPr bwMode="auto">
          <a:xfrm>
            <a:off x="3790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7" name="Freeform 91"/>
          <p:cNvSpPr/>
          <p:nvPr/>
        </p:nvSpPr>
        <p:spPr bwMode="auto">
          <a:xfrm>
            <a:off x="3840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8" name="Freeform 92"/>
          <p:cNvSpPr/>
          <p:nvPr/>
        </p:nvSpPr>
        <p:spPr bwMode="auto">
          <a:xfrm>
            <a:off x="38660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2"/>
          </a:solidFill>
          <a:ln>
            <a:noFill/>
          </a:ln>
        </p:spPr>
      </p:sp>
      <p:sp>
        <p:nvSpPr>
          <p:cNvPr id="919" name="Freeform 93"/>
          <p:cNvSpPr/>
          <p:nvPr/>
        </p:nvSpPr>
        <p:spPr bwMode="auto">
          <a:xfrm>
            <a:off x="38908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0" name="Freeform 94"/>
          <p:cNvSpPr/>
          <p:nvPr/>
        </p:nvSpPr>
        <p:spPr bwMode="auto">
          <a:xfrm>
            <a:off x="39160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1" name="Freeform 95"/>
          <p:cNvSpPr/>
          <p:nvPr/>
        </p:nvSpPr>
        <p:spPr bwMode="auto">
          <a:xfrm>
            <a:off x="39409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2" name="Freeform 96"/>
          <p:cNvSpPr/>
          <p:nvPr/>
        </p:nvSpPr>
        <p:spPr bwMode="auto">
          <a:xfrm>
            <a:off x="39909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3" name="Freeform 97"/>
          <p:cNvSpPr/>
          <p:nvPr/>
        </p:nvSpPr>
        <p:spPr bwMode="auto">
          <a:xfrm>
            <a:off x="40161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</p:sp>
      <p:sp>
        <p:nvSpPr>
          <p:cNvPr id="924" name="Freeform 98"/>
          <p:cNvSpPr/>
          <p:nvPr/>
        </p:nvSpPr>
        <p:spPr bwMode="auto">
          <a:xfrm>
            <a:off x="40410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0"/>
          </a:solidFill>
          <a:ln>
            <a:noFill/>
          </a:ln>
        </p:spPr>
      </p:sp>
      <p:sp>
        <p:nvSpPr>
          <p:cNvPr id="925" name="Freeform 99"/>
          <p:cNvSpPr/>
          <p:nvPr/>
        </p:nvSpPr>
        <p:spPr bwMode="auto">
          <a:xfrm>
            <a:off x="40662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6" name="Freeform 100"/>
          <p:cNvSpPr/>
          <p:nvPr/>
        </p:nvSpPr>
        <p:spPr bwMode="auto">
          <a:xfrm>
            <a:off x="40910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7" name="Freeform 101"/>
          <p:cNvSpPr/>
          <p:nvPr/>
        </p:nvSpPr>
        <p:spPr bwMode="auto">
          <a:xfrm>
            <a:off x="41410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8" name="Freeform 102"/>
          <p:cNvSpPr/>
          <p:nvPr/>
        </p:nvSpPr>
        <p:spPr bwMode="auto">
          <a:xfrm>
            <a:off x="41662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29" name="Freeform 103"/>
          <p:cNvSpPr/>
          <p:nvPr/>
        </p:nvSpPr>
        <p:spPr bwMode="auto">
          <a:xfrm>
            <a:off x="4191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30" name="Freeform 104"/>
          <p:cNvSpPr/>
          <p:nvPr/>
        </p:nvSpPr>
        <p:spPr bwMode="auto">
          <a:xfrm>
            <a:off x="4216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C0"/>
          </a:solidFill>
          <a:ln>
            <a:noFill/>
          </a:ln>
        </p:spPr>
      </p:sp>
      <p:sp>
        <p:nvSpPr>
          <p:cNvPr id="931" name="Freeform 105"/>
          <p:cNvSpPr/>
          <p:nvPr/>
        </p:nvSpPr>
        <p:spPr bwMode="auto">
          <a:xfrm>
            <a:off x="42411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BF"/>
          </a:solidFill>
          <a:ln>
            <a:noFill/>
          </a:ln>
        </p:spPr>
      </p:sp>
      <p:sp>
        <p:nvSpPr>
          <p:cNvPr id="932" name="Freeform 106"/>
          <p:cNvSpPr/>
          <p:nvPr/>
        </p:nvSpPr>
        <p:spPr bwMode="auto">
          <a:xfrm>
            <a:off x="42912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DBF"/>
          </a:solidFill>
          <a:ln>
            <a:noFill/>
          </a:ln>
        </p:spPr>
      </p:sp>
      <p:sp>
        <p:nvSpPr>
          <p:cNvPr id="933" name="Freeform 107"/>
          <p:cNvSpPr/>
          <p:nvPr/>
        </p:nvSpPr>
        <p:spPr bwMode="auto">
          <a:xfrm>
            <a:off x="4341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4" name="Freeform 108"/>
          <p:cNvSpPr/>
          <p:nvPr/>
        </p:nvSpPr>
        <p:spPr bwMode="auto">
          <a:xfrm>
            <a:off x="4366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5" name="Freeform 109"/>
          <p:cNvSpPr/>
          <p:nvPr/>
        </p:nvSpPr>
        <p:spPr bwMode="auto">
          <a:xfrm>
            <a:off x="4391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6" name="Freeform 110"/>
          <p:cNvSpPr/>
          <p:nvPr/>
        </p:nvSpPr>
        <p:spPr bwMode="auto">
          <a:xfrm>
            <a:off x="44164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7" name="Freeform 111"/>
          <p:cNvSpPr/>
          <p:nvPr/>
        </p:nvSpPr>
        <p:spPr bwMode="auto">
          <a:xfrm>
            <a:off x="4441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8" name="Freeform 112"/>
          <p:cNvSpPr/>
          <p:nvPr/>
        </p:nvSpPr>
        <p:spPr bwMode="auto">
          <a:xfrm>
            <a:off x="4491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39" name="Freeform 113"/>
          <p:cNvSpPr/>
          <p:nvPr/>
        </p:nvSpPr>
        <p:spPr bwMode="auto">
          <a:xfrm>
            <a:off x="4541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40" name="Freeform 114"/>
          <p:cNvSpPr/>
          <p:nvPr/>
        </p:nvSpPr>
        <p:spPr bwMode="auto">
          <a:xfrm>
            <a:off x="4566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1" name="Freeform 115"/>
          <p:cNvSpPr/>
          <p:nvPr/>
        </p:nvSpPr>
        <p:spPr bwMode="auto">
          <a:xfrm>
            <a:off x="4591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2" name="Freeform 116"/>
          <p:cNvSpPr/>
          <p:nvPr/>
        </p:nvSpPr>
        <p:spPr bwMode="auto">
          <a:xfrm>
            <a:off x="4616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D"/>
          </a:solidFill>
          <a:ln>
            <a:noFill/>
          </a:ln>
        </p:spPr>
      </p:sp>
      <p:sp>
        <p:nvSpPr>
          <p:cNvPr id="943" name="Freeform 117"/>
          <p:cNvSpPr/>
          <p:nvPr/>
        </p:nvSpPr>
        <p:spPr bwMode="auto">
          <a:xfrm>
            <a:off x="4641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C"/>
          </a:solidFill>
          <a:ln>
            <a:noFill/>
          </a:ln>
        </p:spPr>
      </p:sp>
      <p:sp>
        <p:nvSpPr>
          <p:cNvPr id="944" name="Freeform 118"/>
          <p:cNvSpPr/>
          <p:nvPr/>
        </p:nvSpPr>
        <p:spPr bwMode="auto">
          <a:xfrm>
            <a:off x="4691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3BC"/>
          </a:solidFill>
          <a:ln>
            <a:noFill/>
          </a:ln>
        </p:spPr>
      </p:sp>
      <p:sp>
        <p:nvSpPr>
          <p:cNvPr id="945" name="Freeform 119"/>
          <p:cNvSpPr/>
          <p:nvPr/>
        </p:nvSpPr>
        <p:spPr bwMode="auto">
          <a:xfrm>
            <a:off x="4741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6" name="Freeform 120"/>
          <p:cNvSpPr/>
          <p:nvPr/>
        </p:nvSpPr>
        <p:spPr bwMode="auto">
          <a:xfrm>
            <a:off x="4766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7" name="Freeform 121"/>
          <p:cNvSpPr/>
          <p:nvPr/>
        </p:nvSpPr>
        <p:spPr bwMode="auto">
          <a:xfrm>
            <a:off x="47916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8" name="Freeform 122"/>
          <p:cNvSpPr/>
          <p:nvPr/>
        </p:nvSpPr>
        <p:spPr bwMode="auto">
          <a:xfrm>
            <a:off x="4816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49" name="Freeform 123"/>
          <p:cNvSpPr/>
          <p:nvPr/>
        </p:nvSpPr>
        <p:spPr bwMode="auto">
          <a:xfrm>
            <a:off x="4841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50" name="Freeform 124"/>
          <p:cNvSpPr/>
          <p:nvPr/>
        </p:nvSpPr>
        <p:spPr bwMode="auto">
          <a:xfrm>
            <a:off x="4891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6BA"/>
          </a:solidFill>
          <a:ln>
            <a:noFill/>
          </a:ln>
        </p:spPr>
      </p:sp>
      <p:sp>
        <p:nvSpPr>
          <p:cNvPr id="951" name="Freeform 125"/>
          <p:cNvSpPr/>
          <p:nvPr/>
        </p:nvSpPr>
        <p:spPr bwMode="auto">
          <a:xfrm>
            <a:off x="4941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A"/>
          </a:solidFill>
          <a:ln>
            <a:noFill/>
          </a:ln>
        </p:spPr>
      </p:sp>
      <p:sp>
        <p:nvSpPr>
          <p:cNvPr id="952" name="Freeform 126"/>
          <p:cNvSpPr/>
          <p:nvPr/>
        </p:nvSpPr>
        <p:spPr bwMode="auto">
          <a:xfrm>
            <a:off x="4991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9"/>
          </a:solidFill>
          <a:ln>
            <a:noFill/>
          </a:ln>
        </p:spPr>
      </p:sp>
      <p:sp>
        <p:nvSpPr>
          <p:cNvPr id="953" name="Freeform 127"/>
          <p:cNvSpPr/>
          <p:nvPr/>
        </p:nvSpPr>
        <p:spPr bwMode="auto">
          <a:xfrm>
            <a:off x="5016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4" name="Freeform 128"/>
          <p:cNvSpPr/>
          <p:nvPr/>
        </p:nvSpPr>
        <p:spPr bwMode="auto">
          <a:xfrm>
            <a:off x="5041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5" name="Freeform 129"/>
          <p:cNvSpPr/>
          <p:nvPr/>
        </p:nvSpPr>
        <p:spPr bwMode="auto">
          <a:xfrm>
            <a:off x="50918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9B9"/>
          </a:solidFill>
          <a:ln>
            <a:noFill/>
          </a:ln>
        </p:spPr>
      </p:sp>
      <p:sp>
        <p:nvSpPr>
          <p:cNvPr id="956" name="Freeform 130"/>
          <p:cNvSpPr/>
          <p:nvPr/>
        </p:nvSpPr>
        <p:spPr bwMode="auto">
          <a:xfrm>
            <a:off x="5141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7" name="Freeform 131"/>
          <p:cNvSpPr/>
          <p:nvPr/>
        </p:nvSpPr>
        <p:spPr bwMode="auto">
          <a:xfrm>
            <a:off x="51919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8" name="Freeform 132"/>
          <p:cNvSpPr/>
          <p:nvPr/>
        </p:nvSpPr>
        <p:spPr bwMode="auto">
          <a:xfrm>
            <a:off x="5217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8"/>
          </a:solidFill>
          <a:ln>
            <a:noFill/>
          </a:ln>
        </p:spPr>
      </p:sp>
      <p:sp>
        <p:nvSpPr>
          <p:cNvPr id="959" name="Freeform 133"/>
          <p:cNvSpPr/>
          <p:nvPr/>
        </p:nvSpPr>
        <p:spPr bwMode="auto">
          <a:xfrm>
            <a:off x="5242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7"/>
          </a:solidFill>
          <a:ln>
            <a:noFill/>
          </a:ln>
        </p:spPr>
      </p:sp>
      <p:sp>
        <p:nvSpPr>
          <p:cNvPr id="960" name="Freeform 134"/>
          <p:cNvSpPr/>
          <p:nvPr/>
        </p:nvSpPr>
        <p:spPr bwMode="auto">
          <a:xfrm>
            <a:off x="52671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1" name="Freeform 135"/>
          <p:cNvSpPr/>
          <p:nvPr/>
        </p:nvSpPr>
        <p:spPr bwMode="auto">
          <a:xfrm>
            <a:off x="5292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2" name="Freeform 136"/>
          <p:cNvSpPr/>
          <p:nvPr/>
        </p:nvSpPr>
        <p:spPr bwMode="auto">
          <a:xfrm>
            <a:off x="5342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3" name="Freeform 137"/>
          <p:cNvSpPr/>
          <p:nvPr/>
        </p:nvSpPr>
        <p:spPr bwMode="auto">
          <a:xfrm>
            <a:off x="5367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4" name="Freeform 138"/>
          <p:cNvSpPr/>
          <p:nvPr/>
        </p:nvSpPr>
        <p:spPr bwMode="auto">
          <a:xfrm>
            <a:off x="5392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5" name="Freeform 139"/>
          <p:cNvSpPr/>
          <p:nvPr/>
        </p:nvSpPr>
        <p:spPr bwMode="auto">
          <a:xfrm>
            <a:off x="5417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6" name="Freeform 140"/>
          <p:cNvSpPr/>
          <p:nvPr/>
        </p:nvSpPr>
        <p:spPr bwMode="auto">
          <a:xfrm>
            <a:off x="5442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7" name="Freeform 141"/>
          <p:cNvSpPr/>
          <p:nvPr/>
        </p:nvSpPr>
        <p:spPr bwMode="auto">
          <a:xfrm>
            <a:off x="5492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8" name="Freeform 142"/>
          <p:cNvSpPr/>
          <p:nvPr/>
        </p:nvSpPr>
        <p:spPr bwMode="auto">
          <a:xfrm>
            <a:off x="5542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9" name="Freeform 143"/>
          <p:cNvSpPr/>
          <p:nvPr/>
        </p:nvSpPr>
        <p:spPr bwMode="auto">
          <a:xfrm>
            <a:off x="5567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0" name="Freeform 144"/>
          <p:cNvSpPr/>
          <p:nvPr/>
        </p:nvSpPr>
        <p:spPr bwMode="auto">
          <a:xfrm>
            <a:off x="5592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1" name="Freeform 145"/>
          <p:cNvSpPr/>
          <p:nvPr/>
        </p:nvSpPr>
        <p:spPr bwMode="auto">
          <a:xfrm>
            <a:off x="5642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2" name="Freeform 146"/>
          <p:cNvSpPr/>
          <p:nvPr/>
        </p:nvSpPr>
        <p:spPr bwMode="auto">
          <a:xfrm>
            <a:off x="56926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3" name="Freeform 147"/>
          <p:cNvSpPr/>
          <p:nvPr/>
        </p:nvSpPr>
        <p:spPr bwMode="auto">
          <a:xfrm>
            <a:off x="5717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4"/>
          </a:solidFill>
          <a:ln>
            <a:noFill/>
          </a:ln>
        </p:spPr>
      </p:sp>
      <p:sp>
        <p:nvSpPr>
          <p:cNvPr id="974" name="Freeform 148"/>
          <p:cNvSpPr/>
          <p:nvPr/>
        </p:nvSpPr>
        <p:spPr bwMode="auto">
          <a:xfrm>
            <a:off x="5742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5" name="Freeform 149"/>
          <p:cNvSpPr/>
          <p:nvPr/>
        </p:nvSpPr>
        <p:spPr bwMode="auto">
          <a:xfrm>
            <a:off x="5767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6" name="Freeform 150"/>
          <p:cNvSpPr/>
          <p:nvPr/>
        </p:nvSpPr>
        <p:spPr bwMode="auto">
          <a:xfrm>
            <a:off x="5792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7" name="Freeform 151"/>
          <p:cNvSpPr/>
          <p:nvPr/>
        </p:nvSpPr>
        <p:spPr bwMode="auto">
          <a:xfrm>
            <a:off x="5842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8" name="Freeform 152"/>
          <p:cNvSpPr/>
          <p:nvPr/>
        </p:nvSpPr>
        <p:spPr bwMode="auto">
          <a:xfrm>
            <a:off x="58676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3"/>
          </a:solidFill>
          <a:ln>
            <a:noFill/>
          </a:ln>
        </p:spPr>
      </p:sp>
      <p:sp>
        <p:nvSpPr>
          <p:cNvPr id="979" name="Freeform 153"/>
          <p:cNvSpPr/>
          <p:nvPr/>
        </p:nvSpPr>
        <p:spPr bwMode="auto">
          <a:xfrm>
            <a:off x="5892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0" name="Freeform 154"/>
          <p:cNvSpPr/>
          <p:nvPr/>
        </p:nvSpPr>
        <p:spPr bwMode="auto">
          <a:xfrm>
            <a:off x="5917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1" name="Freeform 155"/>
          <p:cNvSpPr/>
          <p:nvPr/>
        </p:nvSpPr>
        <p:spPr bwMode="auto">
          <a:xfrm>
            <a:off x="59428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2" name="Freeform 156"/>
          <p:cNvSpPr/>
          <p:nvPr/>
        </p:nvSpPr>
        <p:spPr bwMode="auto">
          <a:xfrm>
            <a:off x="5967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2"/>
          </a:solidFill>
          <a:ln>
            <a:noFill/>
          </a:ln>
        </p:spPr>
      </p:sp>
      <p:sp>
        <p:nvSpPr>
          <p:cNvPr id="983" name="Freeform 157"/>
          <p:cNvSpPr/>
          <p:nvPr/>
        </p:nvSpPr>
        <p:spPr bwMode="auto">
          <a:xfrm>
            <a:off x="5992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4" name="Freeform 158"/>
          <p:cNvSpPr/>
          <p:nvPr/>
        </p:nvSpPr>
        <p:spPr bwMode="auto">
          <a:xfrm>
            <a:off x="6017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5" name="Freeform 159"/>
          <p:cNvSpPr/>
          <p:nvPr/>
        </p:nvSpPr>
        <p:spPr bwMode="auto">
          <a:xfrm>
            <a:off x="6042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6" name="Freeform 160"/>
          <p:cNvSpPr/>
          <p:nvPr/>
        </p:nvSpPr>
        <p:spPr bwMode="auto">
          <a:xfrm>
            <a:off x="60678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7" name="Freeform 161"/>
          <p:cNvSpPr/>
          <p:nvPr/>
        </p:nvSpPr>
        <p:spPr bwMode="auto">
          <a:xfrm>
            <a:off x="6093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8" name="Freeform 162"/>
          <p:cNvSpPr/>
          <p:nvPr/>
        </p:nvSpPr>
        <p:spPr bwMode="auto">
          <a:xfrm>
            <a:off x="6143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1"/>
          </a:solidFill>
          <a:ln>
            <a:noFill/>
          </a:ln>
        </p:spPr>
      </p:sp>
      <p:sp>
        <p:nvSpPr>
          <p:cNvPr id="989" name="Freeform 163"/>
          <p:cNvSpPr/>
          <p:nvPr/>
        </p:nvSpPr>
        <p:spPr bwMode="auto">
          <a:xfrm>
            <a:off x="6193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0"/>
          </a:solidFill>
          <a:ln>
            <a:noFill/>
          </a:ln>
        </p:spPr>
      </p:sp>
      <p:sp>
        <p:nvSpPr>
          <p:cNvPr id="990" name="Freeform 164"/>
          <p:cNvSpPr/>
          <p:nvPr/>
        </p:nvSpPr>
        <p:spPr bwMode="auto">
          <a:xfrm>
            <a:off x="6243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8B0"/>
          </a:solidFill>
          <a:ln>
            <a:noFill/>
          </a:ln>
        </p:spPr>
      </p:sp>
      <p:sp>
        <p:nvSpPr>
          <p:cNvPr id="991" name="Freeform 165"/>
          <p:cNvSpPr/>
          <p:nvPr/>
        </p:nvSpPr>
        <p:spPr bwMode="auto">
          <a:xfrm>
            <a:off x="63432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9AF"/>
          </a:solidFill>
          <a:ln>
            <a:noFill/>
          </a:ln>
        </p:spPr>
      </p:sp>
      <p:sp>
        <p:nvSpPr>
          <p:cNvPr id="992" name="Freeform 166"/>
          <p:cNvSpPr/>
          <p:nvPr/>
        </p:nvSpPr>
        <p:spPr bwMode="auto">
          <a:xfrm>
            <a:off x="64432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F"/>
          </a:solidFill>
          <a:ln>
            <a:noFill/>
          </a:ln>
        </p:spPr>
      </p:sp>
      <p:sp>
        <p:nvSpPr>
          <p:cNvPr id="993" name="Freeform 167"/>
          <p:cNvSpPr/>
          <p:nvPr/>
        </p:nvSpPr>
        <p:spPr bwMode="auto">
          <a:xfrm>
            <a:off x="6493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4" name="Freeform 168"/>
          <p:cNvSpPr/>
          <p:nvPr/>
        </p:nvSpPr>
        <p:spPr bwMode="auto">
          <a:xfrm>
            <a:off x="65433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5" name="Freeform 169"/>
          <p:cNvSpPr/>
          <p:nvPr/>
        </p:nvSpPr>
        <p:spPr bwMode="auto">
          <a:xfrm>
            <a:off x="6568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6" name="Freeform 170"/>
          <p:cNvSpPr/>
          <p:nvPr/>
        </p:nvSpPr>
        <p:spPr bwMode="auto">
          <a:xfrm>
            <a:off x="6593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7" name="Freeform 171"/>
          <p:cNvSpPr/>
          <p:nvPr/>
        </p:nvSpPr>
        <p:spPr bwMode="auto">
          <a:xfrm>
            <a:off x="6643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8" name="Freeform 172"/>
          <p:cNvSpPr/>
          <p:nvPr/>
        </p:nvSpPr>
        <p:spPr bwMode="auto">
          <a:xfrm>
            <a:off x="6693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999" name="Freeform 173"/>
          <p:cNvSpPr/>
          <p:nvPr/>
        </p:nvSpPr>
        <p:spPr bwMode="auto">
          <a:xfrm>
            <a:off x="6743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0" name="Freeform 174"/>
          <p:cNvSpPr/>
          <p:nvPr/>
        </p:nvSpPr>
        <p:spPr bwMode="auto">
          <a:xfrm>
            <a:off x="6793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1" name="Freeform 175"/>
          <p:cNvSpPr/>
          <p:nvPr/>
        </p:nvSpPr>
        <p:spPr bwMode="auto">
          <a:xfrm>
            <a:off x="6818400" y="703800"/>
            <a:ext cx="26280" cy="34200"/>
          </a:xfrm>
          <a:custGeom>
            <a:avLst/>
            <a:gdLst/>
            <a:ahLst/>
            <a:cxnLst/>
            <a:rect l="0" t="0" r="r" b="b"/>
            <a:pathLst>
              <a:path w="73" h="95" extrusionOk="0">
                <a:moveTo>
                  <a:pt x="0" y="94"/>
                </a:moveTo>
                <a:lnTo>
                  <a:pt x="0" y="0"/>
                </a:lnTo>
                <a:lnTo>
                  <a:pt x="72" y="0"/>
                </a:lnTo>
                <a:lnTo>
                  <a:pt x="72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2" name="Freeform 176"/>
          <p:cNvSpPr/>
          <p:nvPr/>
        </p:nvSpPr>
        <p:spPr bwMode="auto">
          <a:xfrm>
            <a:off x="6843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3" name="Freeform 177"/>
          <p:cNvSpPr/>
          <p:nvPr/>
        </p:nvSpPr>
        <p:spPr bwMode="auto">
          <a:xfrm>
            <a:off x="6893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4" name="Freeform 178"/>
          <p:cNvSpPr/>
          <p:nvPr/>
        </p:nvSpPr>
        <p:spPr bwMode="auto">
          <a:xfrm>
            <a:off x="69184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5" name="Freeform 179"/>
          <p:cNvSpPr/>
          <p:nvPr/>
        </p:nvSpPr>
        <p:spPr bwMode="auto">
          <a:xfrm>
            <a:off x="6943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6" name="Freeform 180"/>
          <p:cNvSpPr/>
          <p:nvPr/>
        </p:nvSpPr>
        <p:spPr bwMode="auto">
          <a:xfrm>
            <a:off x="6993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7" name="Freeform 181"/>
          <p:cNvSpPr/>
          <p:nvPr/>
        </p:nvSpPr>
        <p:spPr bwMode="auto">
          <a:xfrm>
            <a:off x="70437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8" name="Freeform 182"/>
          <p:cNvSpPr/>
          <p:nvPr/>
        </p:nvSpPr>
        <p:spPr bwMode="auto">
          <a:xfrm>
            <a:off x="7143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B"/>
          </a:solidFill>
          <a:ln>
            <a:noFill/>
          </a:ln>
        </p:spPr>
      </p:sp>
      <p:sp>
        <p:nvSpPr>
          <p:cNvPr id="1009" name="Freeform 183"/>
          <p:cNvSpPr/>
          <p:nvPr/>
        </p:nvSpPr>
        <p:spPr bwMode="auto">
          <a:xfrm>
            <a:off x="7168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0" name="Freeform 184"/>
          <p:cNvSpPr/>
          <p:nvPr/>
        </p:nvSpPr>
        <p:spPr bwMode="auto">
          <a:xfrm>
            <a:off x="7193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1" name="Freeform 185"/>
          <p:cNvSpPr/>
          <p:nvPr/>
        </p:nvSpPr>
        <p:spPr bwMode="auto">
          <a:xfrm>
            <a:off x="72439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2" name="Freeform 186"/>
          <p:cNvSpPr/>
          <p:nvPr/>
        </p:nvSpPr>
        <p:spPr bwMode="auto">
          <a:xfrm>
            <a:off x="73440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3" name="Freeform 187"/>
          <p:cNvSpPr/>
          <p:nvPr/>
        </p:nvSpPr>
        <p:spPr bwMode="auto">
          <a:xfrm>
            <a:off x="7368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4" name="Freeform 188"/>
          <p:cNvSpPr/>
          <p:nvPr/>
        </p:nvSpPr>
        <p:spPr bwMode="auto">
          <a:xfrm>
            <a:off x="7394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5" name="Freeform 189"/>
          <p:cNvSpPr/>
          <p:nvPr/>
        </p:nvSpPr>
        <p:spPr bwMode="auto">
          <a:xfrm>
            <a:off x="7444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6" name="Freeform 190"/>
          <p:cNvSpPr/>
          <p:nvPr/>
        </p:nvSpPr>
        <p:spPr bwMode="auto">
          <a:xfrm>
            <a:off x="74941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7" name="Freeform 191"/>
          <p:cNvSpPr/>
          <p:nvPr/>
        </p:nvSpPr>
        <p:spPr bwMode="auto">
          <a:xfrm>
            <a:off x="75441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8" name="Freeform 192"/>
          <p:cNvSpPr/>
          <p:nvPr/>
        </p:nvSpPr>
        <p:spPr bwMode="auto">
          <a:xfrm>
            <a:off x="7644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19" name="Freeform 193"/>
          <p:cNvSpPr/>
          <p:nvPr/>
        </p:nvSpPr>
        <p:spPr bwMode="auto">
          <a:xfrm>
            <a:off x="7844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20" name="Freeform 194"/>
          <p:cNvSpPr/>
          <p:nvPr/>
        </p:nvSpPr>
        <p:spPr bwMode="auto">
          <a:xfrm>
            <a:off x="7894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1" name="Freeform 195"/>
          <p:cNvSpPr/>
          <p:nvPr/>
        </p:nvSpPr>
        <p:spPr bwMode="auto">
          <a:xfrm>
            <a:off x="7944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2" name="Freeform 196"/>
          <p:cNvSpPr/>
          <p:nvPr/>
        </p:nvSpPr>
        <p:spPr bwMode="auto">
          <a:xfrm>
            <a:off x="79945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3" name="Freeform 197"/>
          <p:cNvSpPr/>
          <p:nvPr/>
        </p:nvSpPr>
        <p:spPr bwMode="auto">
          <a:xfrm>
            <a:off x="8019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4" name="Freeform 198"/>
          <p:cNvSpPr/>
          <p:nvPr/>
        </p:nvSpPr>
        <p:spPr bwMode="auto">
          <a:xfrm>
            <a:off x="804456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5" name="Freeform 199"/>
          <p:cNvSpPr/>
          <p:nvPr/>
        </p:nvSpPr>
        <p:spPr bwMode="auto">
          <a:xfrm>
            <a:off x="8541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026" name="Freeform 200"/>
          <p:cNvSpPr/>
          <p:nvPr/>
        </p:nvSpPr>
        <p:spPr bwMode="auto">
          <a:xfrm>
            <a:off x="8544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027" name="Freeform 201"/>
          <p:cNvSpPr/>
          <p:nvPr/>
        </p:nvSpPr>
        <p:spPr bwMode="auto">
          <a:xfrm>
            <a:off x="8546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028" name="Freeform 202"/>
          <p:cNvSpPr/>
          <p:nvPr/>
        </p:nvSpPr>
        <p:spPr bwMode="auto">
          <a:xfrm>
            <a:off x="8548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CC8"/>
          </a:solidFill>
          <a:ln>
            <a:noFill/>
          </a:ln>
        </p:spPr>
      </p:sp>
      <p:sp>
        <p:nvSpPr>
          <p:cNvPr id="1029" name="Freeform 203"/>
          <p:cNvSpPr/>
          <p:nvPr/>
        </p:nvSpPr>
        <p:spPr bwMode="auto">
          <a:xfrm>
            <a:off x="8550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0" name="Freeform 204"/>
          <p:cNvSpPr/>
          <p:nvPr/>
        </p:nvSpPr>
        <p:spPr bwMode="auto">
          <a:xfrm>
            <a:off x="8553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1" name="Freeform 205"/>
          <p:cNvSpPr/>
          <p:nvPr/>
        </p:nvSpPr>
        <p:spPr bwMode="auto">
          <a:xfrm>
            <a:off x="8555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EC8"/>
          </a:solidFill>
          <a:ln>
            <a:noFill/>
          </a:ln>
        </p:spPr>
      </p:sp>
      <p:sp>
        <p:nvSpPr>
          <p:cNvPr id="1032" name="Freeform 206"/>
          <p:cNvSpPr/>
          <p:nvPr/>
        </p:nvSpPr>
        <p:spPr bwMode="auto">
          <a:xfrm>
            <a:off x="8557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033" name="Freeform 207"/>
          <p:cNvSpPr/>
          <p:nvPr/>
        </p:nvSpPr>
        <p:spPr bwMode="auto">
          <a:xfrm>
            <a:off x="8559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034" name="Freeform 208"/>
          <p:cNvSpPr/>
          <p:nvPr/>
        </p:nvSpPr>
        <p:spPr bwMode="auto">
          <a:xfrm>
            <a:off x="8562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035" name="Freeform 209"/>
          <p:cNvSpPr/>
          <p:nvPr/>
        </p:nvSpPr>
        <p:spPr bwMode="auto">
          <a:xfrm>
            <a:off x="8564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6" name="Freeform 210"/>
          <p:cNvSpPr/>
          <p:nvPr/>
        </p:nvSpPr>
        <p:spPr bwMode="auto">
          <a:xfrm>
            <a:off x="8566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7" name="Freeform 211"/>
          <p:cNvSpPr/>
          <p:nvPr/>
        </p:nvSpPr>
        <p:spPr bwMode="auto">
          <a:xfrm>
            <a:off x="8568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038" name="Freeform 212"/>
          <p:cNvSpPr/>
          <p:nvPr/>
        </p:nvSpPr>
        <p:spPr bwMode="auto">
          <a:xfrm>
            <a:off x="8571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4C7"/>
          </a:solidFill>
          <a:ln>
            <a:noFill/>
          </a:ln>
        </p:spPr>
      </p:sp>
      <p:sp>
        <p:nvSpPr>
          <p:cNvPr id="1039" name="Freeform 213"/>
          <p:cNvSpPr/>
          <p:nvPr/>
        </p:nvSpPr>
        <p:spPr bwMode="auto">
          <a:xfrm>
            <a:off x="8573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5C7"/>
          </a:solidFill>
          <a:ln>
            <a:noFill/>
          </a:ln>
        </p:spPr>
      </p:sp>
      <p:sp>
        <p:nvSpPr>
          <p:cNvPr id="1040" name="Freeform 214"/>
          <p:cNvSpPr/>
          <p:nvPr/>
        </p:nvSpPr>
        <p:spPr bwMode="auto">
          <a:xfrm>
            <a:off x="8575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1" name="Freeform 215"/>
          <p:cNvSpPr/>
          <p:nvPr/>
        </p:nvSpPr>
        <p:spPr bwMode="auto">
          <a:xfrm>
            <a:off x="8577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2" name="Freeform 216"/>
          <p:cNvSpPr/>
          <p:nvPr/>
        </p:nvSpPr>
        <p:spPr bwMode="auto">
          <a:xfrm>
            <a:off x="8580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7C7"/>
          </a:solidFill>
          <a:ln>
            <a:noFill/>
          </a:ln>
        </p:spPr>
      </p:sp>
      <p:sp>
        <p:nvSpPr>
          <p:cNvPr id="1043" name="Freeform 217"/>
          <p:cNvSpPr/>
          <p:nvPr/>
        </p:nvSpPr>
        <p:spPr bwMode="auto">
          <a:xfrm>
            <a:off x="8582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8C7"/>
          </a:solidFill>
          <a:ln>
            <a:noFill/>
          </a:ln>
        </p:spPr>
      </p:sp>
      <p:sp>
        <p:nvSpPr>
          <p:cNvPr id="1044" name="Freeform 218"/>
          <p:cNvSpPr/>
          <p:nvPr/>
        </p:nvSpPr>
        <p:spPr bwMode="auto">
          <a:xfrm>
            <a:off x="8584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9C7"/>
          </a:solidFill>
          <a:ln>
            <a:noFill/>
          </a:ln>
        </p:spPr>
      </p:sp>
      <p:sp>
        <p:nvSpPr>
          <p:cNvPr id="1045" name="Freeform 219"/>
          <p:cNvSpPr/>
          <p:nvPr/>
        </p:nvSpPr>
        <p:spPr bwMode="auto">
          <a:xfrm>
            <a:off x="8586720" y="4637520"/>
            <a:ext cx="3600" cy="288720"/>
          </a:xfrm>
          <a:custGeom>
            <a:avLst/>
            <a:gdLst/>
            <a:ahLst/>
            <a:cxnLst/>
            <a:rect l="0" t="0" r="r" b="b"/>
            <a:pathLst>
              <a:path w="10" h="802" extrusionOk="0">
                <a:moveTo>
                  <a:pt x="0" y="801"/>
                </a:moveTo>
                <a:lnTo>
                  <a:pt x="0" y="0"/>
                </a:lnTo>
                <a:lnTo>
                  <a:pt x="9" y="0"/>
                </a:lnTo>
                <a:lnTo>
                  <a:pt x="9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AC7"/>
          </a:solidFill>
          <a:ln>
            <a:noFill/>
          </a:ln>
        </p:spPr>
      </p:sp>
      <p:sp>
        <p:nvSpPr>
          <p:cNvPr id="1046" name="Freeform 220"/>
          <p:cNvSpPr/>
          <p:nvPr/>
        </p:nvSpPr>
        <p:spPr bwMode="auto">
          <a:xfrm>
            <a:off x="8589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7" name="Freeform 221"/>
          <p:cNvSpPr/>
          <p:nvPr/>
        </p:nvSpPr>
        <p:spPr bwMode="auto">
          <a:xfrm>
            <a:off x="8591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8" name="Freeform 222"/>
          <p:cNvSpPr/>
          <p:nvPr/>
        </p:nvSpPr>
        <p:spPr bwMode="auto">
          <a:xfrm>
            <a:off x="8593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CC6"/>
          </a:solidFill>
          <a:ln>
            <a:noFill/>
          </a:ln>
        </p:spPr>
      </p:sp>
      <p:sp>
        <p:nvSpPr>
          <p:cNvPr id="1049" name="Freeform 223"/>
          <p:cNvSpPr/>
          <p:nvPr/>
        </p:nvSpPr>
        <p:spPr bwMode="auto">
          <a:xfrm>
            <a:off x="8595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DC6"/>
          </a:solidFill>
          <a:ln>
            <a:noFill/>
          </a:ln>
        </p:spPr>
      </p:sp>
      <p:sp>
        <p:nvSpPr>
          <p:cNvPr id="1050" name="Freeform 224"/>
          <p:cNvSpPr/>
          <p:nvPr/>
        </p:nvSpPr>
        <p:spPr bwMode="auto">
          <a:xfrm>
            <a:off x="8598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EC6"/>
          </a:solidFill>
          <a:ln>
            <a:noFill/>
          </a:ln>
        </p:spPr>
      </p:sp>
      <p:sp>
        <p:nvSpPr>
          <p:cNvPr id="1051" name="Freeform 225"/>
          <p:cNvSpPr/>
          <p:nvPr/>
        </p:nvSpPr>
        <p:spPr bwMode="auto">
          <a:xfrm>
            <a:off x="8600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2" name="Freeform 226"/>
          <p:cNvSpPr/>
          <p:nvPr/>
        </p:nvSpPr>
        <p:spPr bwMode="auto">
          <a:xfrm>
            <a:off x="8602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3" name="Freeform 227"/>
          <p:cNvSpPr/>
          <p:nvPr/>
        </p:nvSpPr>
        <p:spPr bwMode="auto">
          <a:xfrm>
            <a:off x="860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0C6"/>
          </a:solidFill>
          <a:ln>
            <a:noFill/>
          </a:ln>
        </p:spPr>
      </p:sp>
      <p:sp>
        <p:nvSpPr>
          <p:cNvPr id="1054" name="Freeform 228"/>
          <p:cNvSpPr/>
          <p:nvPr/>
        </p:nvSpPr>
        <p:spPr bwMode="auto">
          <a:xfrm>
            <a:off x="860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055" name="Freeform 229"/>
          <p:cNvSpPr/>
          <p:nvPr/>
        </p:nvSpPr>
        <p:spPr bwMode="auto">
          <a:xfrm>
            <a:off x="861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056" name="Freeform 230"/>
          <p:cNvSpPr/>
          <p:nvPr/>
        </p:nvSpPr>
        <p:spPr bwMode="auto">
          <a:xfrm>
            <a:off x="861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057" name="Freeform 231"/>
          <p:cNvSpPr/>
          <p:nvPr/>
        </p:nvSpPr>
        <p:spPr bwMode="auto">
          <a:xfrm>
            <a:off x="862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058" name="Freeform 232"/>
          <p:cNvSpPr/>
          <p:nvPr/>
        </p:nvSpPr>
        <p:spPr bwMode="auto">
          <a:xfrm>
            <a:off x="862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059" name="Freeform 233"/>
          <p:cNvSpPr/>
          <p:nvPr/>
        </p:nvSpPr>
        <p:spPr bwMode="auto">
          <a:xfrm>
            <a:off x="863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6C3"/>
          </a:solidFill>
          <a:ln>
            <a:noFill/>
          </a:ln>
        </p:spPr>
      </p:sp>
      <p:sp>
        <p:nvSpPr>
          <p:cNvPr id="1060" name="Freeform 234"/>
          <p:cNvSpPr/>
          <p:nvPr/>
        </p:nvSpPr>
        <p:spPr bwMode="auto">
          <a:xfrm>
            <a:off x="863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1" name="Freeform 235"/>
          <p:cNvSpPr/>
          <p:nvPr/>
        </p:nvSpPr>
        <p:spPr bwMode="auto">
          <a:xfrm>
            <a:off x="864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2" name="Freeform 236"/>
          <p:cNvSpPr/>
          <p:nvPr/>
        </p:nvSpPr>
        <p:spPr bwMode="auto">
          <a:xfrm>
            <a:off x="864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8C2"/>
          </a:solidFill>
          <a:ln>
            <a:noFill/>
          </a:ln>
        </p:spPr>
      </p:sp>
      <p:sp>
        <p:nvSpPr>
          <p:cNvPr id="1063" name="Freeform 237"/>
          <p:cNvSpPr/>
          <p:nvPr/>
        </p:nvSpPr>
        <p:spPr bwMode="auto">
          <a:xfrm>
            <a:off x="864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9C2"/>
          </a:solidFill>
          <a:ln>
            <a:noFill/>
          </a:ln>
        </p:spPr>
      </p:sp>
      <p:sp>
        <p:nvSpPr>
          <p:cNvPr id="1064" name="Freeform 238"/>
          <p:cNvSpPr/>
          <p:nvPr/>
        </p:nvSpPr>
        <p:spPr bwMode="auto">
          <a:xfrm>
            <a:off x="865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AC1"/>
          </a:solidFill>
          <a:ln>
            <a:noFill/>
          </a:ln>
        </p:spPr>
      </p:sp>
      <p:sp>
        <p:nvSpPr>
          <p:cNvPr id="1065" name="Freeform 239"/>
          <p:cNvSpPr/>
          <p:nvPr/>
        </p:nvSpPr>
        <p:spPr bwMode="auto">
          <a:xfrm>
            <a:off x="865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BC1"/>
          </a:solidFill>
          <a:ln>
            <a:noFill/>
          </a:ln>
        </p:spPr>
      </p:sp>
      <p:sp>
        <p:nvSpPr>
          <p:cNvPr id="1066" name="Freeform 240"/>
          <p:cNvSpPr/>
          <p:nvPr/>
        </p:nvSpPr>
        <p:spPr bwMode="auto">
          <a:xfrm>
            <a:off x="866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CC1"/>
          </a:solidFill>
          <a:ln>
            <a:noFill/>
          </a:ln>
        </p:spPr>
      </p:sp>
      <p:sp>
        <p:nvSpPr>
          <p:cNvPr id="1067" name="Freeform 241"/>
          <p:cNvSpPr/>
          <p:nvPr/>
        </p:nvSpPr>
        <p:spPr bwMode="auto">
          <a:xfrm>
            <a:off x="8667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DC0"/>
          </a:solidFill>
          <a:ln>
            <a:noFill/>
          </a:ln>
        </p:spPr>
      </p:sp>
      <p:sp>
        <p:nvSpPr>
          <p:cNvPr id="1068" name="Freeform 242"/>
          <p:cNvSpPr/>
          <p:nvPr/>
        </p:nvSpPr>
        <p:spPr bwMode="auto">
          <a:xfrm>
            <a:off x="867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C0"/>
          </a:solidFill>
          <a:ln>
            <a:noFill/>
          </a:ln>
        </p:spPr>
      </p:sp>
      <p:sp>
        <p:nvSpPr>
          <p:cNvPr id="1069" name="Freeform 243"/>
          <p:cNvSpPr/>
          <p:nvPr/>
        </p:nvSpPr>
        <p:spPr bwMode="auto">
          <a:xfrm>
            <a:off x="867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BF"/>
          </a:solidFill>
          <a:ln>
            <a:noFill/>
          </a:ln>
        </p:spPr>
      </p:sp>
      <p:sp>
        <p:nvSpPr>
          <p:cNvPr id="1070" name="Freeform 244"/>
          <p:cNvSpPr/>
          <p:nvPr/>
        </p:nvSpPr>
        <p:spPr bwMode="auto">
          <a:xfrm>
            <a:off x="868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FBF"/>
          </a:solidFill>
          <a:ln>
            <a:noFill/>
          </a:ln>
        </p:spPr>
      </p:sp>
      <p:sp>
        <p:nvSpPr>
          <p:cNvPr id="1071" name="Freeform 245"/>
          <p:cNvSpPr/>
          <p:nvPr/>
        </p:nvSpPr>
        <p:spPr bwMode="auto">
          <a:xfrm>
            <a:off x="8685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0BF"/>
          </a:solidFill>
          <a:ln>
            <a:noFill/>
          </a:ln>
        </p:spPr>
      </p:sp>
      <p:sp>
        <p:nvSpPr>
          <p:cNvPr id="1072" name="Freeform 246"/>
          <p:cNvSpPr/>
          <p:nvPr/>
        </p:nvSpPr>
        <p:spPr bwMode="auto">
          <a:xfrm>
            <a:off x="869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1BE"/>
          </a:solidFill>
          <a:ln>
            <a:noFill/>
          </a:ln>
        </p:spPr>
      </p:sp>
      <p:sp>
        <p:nvSpPr>
          <p:cNvPr id="1073" name="Freeform 247"/>
          <p:cNvSpPr/>
          <p:nvPr/>
        </p:nvSpPr>
        <p:spPr bwMode="auto">
          <a:xfrm>
            <a:off x="869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2BE"/>
          </a:solidFill>
          <a:ln>
            <a:noFill/>
          </a:ln>
        </p:spPr>
      </p:sp>
      <p:sp>
        <p:nvSpPr>
          <p:cNvPr id="1074" name="Freeform 248"/>
          <p:cNvSpPr/>
          <p:nvPr/>
        </p:nvSpPr>
        <p:spPr bwMode="auto">
          <a:xfrm>
            <a:off x="869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3BD"/>
          </a:solidFill>
          <a:ln>
            <a:noFill/>
          </a:ln>
        </p:spPr>
      </p:sp>
      <p:sp>
        <p:nvSpPr>
          <p:cNvPr id="1075" name="Freeform 249"/>
          <p:cNvSpPr/>
          <p:nvPr/>
        </p:nvSpPr>
        <p:spPr bwMode="auto">
          <a:xfrm>
            <a:off x="870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4BD"/>
          </a:solidFill>
          <a:ln>
            <a:noFill/>
          </a:ln>
        </p:spPr>
      </p:sp>
      <p:sp>
        <p:nvSpPr>
          <p:cNvPr id="1076" name="Freeform 250"/>
          <p:cNvSpPr/>
          <p:nvPr/>
        </p:nvSpPr>
        <p:spPr bwMode="auto">
          <a:xfrm>
            <a:off x="870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077" name="Freeform 251"/>
          <p:cNvSpPr/>
          <p:nvPr/>
        </p:nvSpPr>
        <p:spPr bwMode="auto">
          <a:xfrm>
            <a:off x="871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078" name="Freeform 252"/>
          <p:cNvSpPr/>
          <p:nvPr/>
        </p:nvSpPr>
        <p:spPr bwMode="auto">
          <a:xfrm>
            <a:off x="871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079" name="Freeform 253"/>
          <p:cNvSpPr/>
          <p:nvPr/>
        </p:nvSpPr>
        <p:spPr bwMode="auto">
          <a:xfrm>
            <a:off x="872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080" name="Freeform 254"/>
          <p:cNvSpPr/>
          <p:nvPr/>
        </p:nvSpPr>
        <p:spPr bwMode="auto">
          <a:xfrm>
            <a:off x="872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8BB"/>
          </a:solidFill>
          <a:ln>
            <a:noFill/>
          </a:ln>
        </p:spPr>
      </p:sp>
      <p:sp>
        <p:nvSpPr>
          <p:cNvPr id="1081" name="Freeform 255"/>
          <p:cNvSpPr/>
          <p:nvPr/>
        </p:nvSpPr>
        <p:spPr bwMode="auto">
          <a:xfrm>
            <a:off x="873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9BA"/>
          </a:solidFill>
          <a:ln>
            <a:noFill/>
          </a:ln>
        </p:spPr>
      </p:sp>
      <p:sp>
        <p:nvSpPr>
          <p:cNvPr id="1082" name="Freeform 256"/>
          <p:cNvSpPr/>
          <p:nvPr/>
        </p:nvSpPr>
        <p:spPr bwMode="auto">
          <a:xfrm>
            <a:off x="873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A"/>
          </a:solidFill>
          <a:ln>
            <a:noFill/>
          </a:ln>
        </p:spPr>
      </p:sp>
      <p:sp>
        <p:nvSpPr>
          <p:cNvPr id="1083" name="Freeform 257"/>
          <p:cNvSpPr/>
          <p:nvPr/>
        </p:nvSpPr>
        <p:spPr bwMode="auto">
          <a:xfrm>
            <a:off x="873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9"/>
          </a:solidFill>
          <a:ln>
            <a:noFill/>
          </a:ln>
        </p:spPr>
      </p:sp>
      <p:sp>
        <p:nvSpPr>
          <p:cNvPr id="1084" name="Freeform 258"/>
          <p:cNvSpPr/>
          <p:nvPr/>
        </p:nvSpPr>
        <p:spPr bwMode="auto">
          <a:xfrm>
            <a:off x="874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9"/>
          </a:solidFill>
          <a:ln>
            <a:noFill/>
          </a:ln>
        </p:spPr>
      </p:sp>
      <p:sp>
        <p:nvSpPr>
          <p:cNvPr id="1085" name="Freeform 259"/>
          <p:cNvSpPr/>
          <p:nvPr/>
        </p:nvSpPr>
        <p:spPr bwMode="auto">
          <a:xfrm>
            <a:off x="874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8"/>
          </a:solidFill>
          <a:ln>
            <a:noFill/>
          </a:ln>
        </p:spPr>
      </p:sp>
      <p:sp>
        <p:nvSpPr>
          <p:cNvPr id="1086" name="Freeform 260"/>
          <p:cNvSpPr/>
          <p:nvPr/>
        </p:nvSpPr>
        <p:spPr bwMode="auto">
          <a:xfrm>
            <a:off x="875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7"/>
          </a:solidFill>
          <a:ln>
            <a:noFill/>
          </a:ln>
        </p:spPr>
      </p:sp>
      <p:sp>
        <p:nvSpPr>
          <p:cNvPr id="1087" name="Freeform 261"/>
          <p:cNvSpPr/>
          <p:nvPr/>
        </p:nvSpPr>
        <p:spPr bwMode="auto">
          <a:xfrm>
            <a:off x="8757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6"/>
          </a:solidFill>
          <a:ln>
            <a:noFill/>
          </a:ln>
        </p:spPr>
      </p:sp>
      <p:sp>
        <p:nvSpPr>
          <p:cNvPr id="1088" name="Freeform 262"/>
          <p:cNvSpPr/>
          <p:nvPr/>
        </p:nvSpPr>
        <p:spPr bwMode="auto">
          <a:xfrm>
            <a:off x="876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</p:sp>
      <p:sp>
        <p:nvSpPr>
          <p:cNvPr id="1089" name="Freeform 263"/>
          <p:cNvSpPr/>
          <p:nvPr/>
        </p:nvSpPr>
        <p:spPr bwMode="auto">
          <a:xfrm>
            <a:off x="876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5"/>
          </a:solidFill>
          <a:ln>
            <a:noFill/>
          </a:ln>
        </p:spPr>
      </p:sp>
      <p:sp>
        <p:nvSpPr>
          <p:cNvPr id="1090" name="Freeform 264"/>
          <p:cNvSpPr/>
          <p:nvPr/>
        </p:nvSpPr>
        <p:spPr bwMode="auto">
          <a:xfrm>
            <a:off x="877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4"/>
          </a:solidFill>
          <a:ln>
            <a:noFill/>
          </a:ln>
        </p:spPr>
      </p:sp>
      <p:sp>
        <p:nvSpPr>
          <p:cNvPr id="1091" name="Freeform 265"/>
          <p:cNvSpPr/>
          <p:nvPr/>
        </p:nvSpPr>
        <p:spPr bwMode="auto">
          <a:xfrm>
            <a:off x="8775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092" name="Freeform 266"/>
          <p:cNvSpPr/>
          <p:nvPr/>
        </p:nvSpPr>
        <p:spPr bwMode="auto">
          <a:xfrm>
            <a:off x="878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2"/>
          </a:solidFill>
          <a:ln>
            <a:noFill/>
          </a:ln>
        </p:spPr>
      </p:sp>
      <p:sp>
        <p:nvSpPr>
          <p:cNvPr id="1093" name="Freeform 267"/>
          <p:cNvSpPr/>
          <p:nvPr/>
        </p:nvSpPr>
        <p:spPr bwMode="auto">
          <a:xfrm>
            <a:off x="878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094" name="Freeform 268"/>
          <p:cNvSpPr/>
          <p:nvPr/>
        </p:nvSpPr>
        <p:spPr bwMode="auto">
          <a:xfrm>
            <a:off x="878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1"/>
          </a:solidFill>
          <a:ln>
            <a:noFill/>
          </a:ln>
        </p:spPr>
      </p:sp>
      <p:sp>
        <p:nvSpPr>
          <p:cNvPr id="1095" name="Freeform 269"/>
          <p:cNvSpPr/>
          <p:nvPr/>
        </p:nvSpPr>
        <p:spPr bwMode="auto">
          <a:xfrm>
            <a:off x="879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096" name="Freeform 270"/>
          <p:cNvSpPr/>
          <p:nvPr/>
        </p:nvSpPr>
        <p:spPr bwMode="auto">
          <a:xfrm>
            <a:off x="879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097" name="Freeform 271"/>
          <p:cNvSpPr/>
          <p:nvPr/>
        </p:nvSpPr>
        <p:spPr bwMode="auto">
          <a:xfrm>
            <a:off x="880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8" name="Freeform 272"/>
          <p:cNvSpPr/>
          <p:nvPr/>
        </p:nvSpPr>
        <p:spPr bwMode="auto">
          <a:xfrm>
            <a:off x="880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9" name="Freeform 273"/>
          <p:cNvSpPr/>
          <p:nvPr/>
        </p:nvSpPr>
        <p:spPr bwMode="auto">
          <a:xfrm>
            <a:off x="881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00" name="Freeform 274"/>
          <p:cNvSpPr/>
          <p:nvPr/>
        </p:nvSpPr>
        <p:spPr bwMode="auto">
          <a:xfrm>
            <a:off x="881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01" name="Freeform 275"/>
          <p:cNvSpPr/>
          <p:nvPr/>
        </p:nvSpPr>
        <p:spPr bwMode="auto">
          <a:xfrm>
            <a:off x="882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102" name="Freeform 276"/>
          <p:cNvSpPr/>
          <p:nvPr/>
        </p:nvSpPr>
        <p:spPr bwMode="auto">
          <a:xfrm>
            <a:off x="882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103" name="Freeform 277"/>
          <p:cNvSpPr/>
          <p:nvPr/>
        </p:nvSpPr>
        <p:spPr bwMode="auto">
          <a:xfrm>
            <a:off x="0" y="0"/>
            <a:ext cx="9135360" cy="753173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106" name="Freeform 280"/>
          <p:cNvSpPr/>
          <p:nvPr/>
        </p:nvSpPr>
        <p:spPr bwMode="auto">
          <a:xfrm>
            <a:off x="0" y="0"/>
            <a:ext cx="1800" cy="730440"/>
          </a:xfrm>
          <a:custGeom>
            <a:avLst/>
            <a:gdLst/>
            <a:ahLst/>
            <a:cxnLst/>
            <a:rect l="0" t="0" r="r" b="b"/>
            <a:pathLst>
              <a:path w="5" h="2029" extrusionOk="0">
                <a:moveTo>
                  <a:pt x="0" y="2028"/>
                </a:moveTo>
                <a:lnTo>
                  <a:pt x="0" y="0"/>
                </a:lnTo>
                <a:lnTo>
                  <a:pt x="4" y="2028"/>
                </a:lnTo>
                <a:lnTo>
                  <a:pt x="0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7" name="Freeform 281"/>
          <p:cNvSpPr/>
          <p:nvPr/>
        </p:nvSpPr>
        <p:spPr bwMode="auto">
          <a:xfrm>
            <a:off x="0" y="0"/>
            <a:ext cx="572040" cy="730440"/>
          </a:xfrm>
          <a:custGeom>
            <a:avLst/>
            <a:gdLst/>
            <a:ahLst/>
            <a:cxnLst/>
            <a:rect l="0" t="0" r="r" b="b"/>
            <a:pathLst>
              <a:path w="1589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8" name="Freeform 282"/>
          <p:cNvSpPr/>
          <p:nvPr/>
        </p:nvSpPr>
        <p:spPr bwMode="auto">
          <a:xfrm>
            <a:off x="57024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9" name="Freeform 283"/>
          <p:cNvSpPr/>
          <p:nvPr/>
        </p:nvSpPr>
        <p:spPr bwMode="auto">
          <a:xfrm>
            <a:off x="7131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2"/>
          </a:solidFill>
          <a:ln>
            <a:noFill/>
          </a:ln>
        </p:spPr>
      </p:sp>
      <p:sp>
        <p:nvSpPr>
          <p:cNvPr id="1110" name="Freeform 284"/>
          <p:cNvSpPr/>
          <p:nvPr/>
        </p:nvSpPr>
        <p:spPr bwMode="auto">
          <a:xfrm>
            <a:off x="748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1" name="Freeform 285"/>
          <p:cNvSpPr/>
          <p:nvPr/>
        </p:nvSpPr>
        <p:spPr bwMode="auto">
          <a:xfrm>
            <a:off x="784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2" name="Freeform 286"/>
          <p:cNvSpPr/>
          <p:nvPr/>
        </p:nvSpPr>
        <p:spPr bwMode="auto">
          <a:xfrm>
            <a:off x="8560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4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3" name="Freeform 287"/>
          <p:cNvSpPr/>
          <p:nvPr/>
        </p:nvSpPr>
        <p:spPr bwMode="auto">
          <a:xfrm>
            <a:off x="11415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4" name="Freeform 288"/>
          <p:cNvSpPr/>
          <p:nvPr/>
        </p:nvSpPr>
        <p:spPr bwMode="auto">
          <a:xfrm>
            <a:off x="1284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5" name="Freeform 289"/>
          <p:cNvSpPr/>
          <p:nvPr/>
        </p:nvSpPr>
        <p:spPr bwMode="auto">
          <a:xfrm>
            <a:off x="1356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6" name="Freeform 290"/>
          <p:cNvSpPr/>
          <p:nvPr/>
        </p:nvSpPr>
        <p:spPr bwMode="auto">
          <a:xfrm>
            <a:off x="139175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7" name="Freeform 291"/>
          <p:cNvSpPr/>
          <p:nvPr/>
        </p:nvSpPr>
        <p:spPr bwMode="auto">
          <a:xfrm>
            <a:off x="14274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8" name="Freeform 292"/>
          <p:cNvSpPr/>
          <p:nvPr/>
        </p:nvSpPr>
        <p:spPr bwMode="auto">
          <a:xfrm>
            <a:off x="15703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19" name="Freeform 293"/>
          <p:cNvSpPr/>
          <p:nvPr/>
        </p:nvSpPr>
        <p:spPr bwMode="auto">
          <a:xfrm>
            <a:off x="17132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20" name="Freeform 294"/>
          <p:cNvSpPr/>
          <p:nvPr/>
        </p:nvSpPr>
        <p:spPr bwMode="auto">
          <a:xfrm>
            <a:off x="1856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1" name="Freeform 295"/>
          <p:cNvSpPr/>
          <p:nvPr/>
        </p:nvSpPr>
        <p:spPr bwMode="auto">
          <a:xfrm>
            <a:off x="1891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2" name="Freeform 296"/>
          <p:cNvSpPr/>
          <p:nvPr/>
        </p:nvSpPr>
        <p:spPr bwMode="auto">
          <a:xfrm>
            <a:off x="1927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3" name="Freeform 297"/>
          <p:cNvSpPr/>
          <p:nvPr/>
        </p:nvSpPr>
        <p:spPr bwMode="auto">
          <a:xfrm>
            <a:off x="1999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5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4" name="Freeform 298"/>
          <p:cNvSpPr/>
          <p:nvPr/>
        </p:nvSpPr>
        <p:spPr bwMode="auto">
          <a:xfrm>
            <a:off x="2070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5" name="Freeform 299"/>
          <p:cNvSpPr/>
          <p:nvPr/>
        </p:nvSpPr>
        <p:spPr bwMode="auto">
          <a:xfrm>
            <a:off x="21063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6" name="Freeform 300"/>
          <p:cNvSpPr/>
          <p:nvPr/>
        </p:nvSpPr>
        <p:spPr bwMode="auto">
          <a:xfrm>
            <a:off x="21420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7" name="Freeform 301"/>
          <p:cNvSpPr/>
          <p:nvPr/>
        </p:nvSpPr>
        <p:spPr bwMode="auto">
          <a:xfrm>
            <a:off x="2284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8" name="Freeform 302"/>
          <p:cNvSpPr/>
          <p:nvPr/>
        </p:nvSpPr>
        <p:spPr bwMode="auto">
          <a:xfrm>
            <a:off x="23205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9" name="Freeform 303"/>
          <p:cNvSpPr/>
          <p:nvPr/>
        </p:nvSpPr>
        <p:spPr bwMode="auto">
          <a:xfrm>
            <a:off x="23562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0" name="Freeform 304"/>
          <p:cNvSpPr/>
          <p:nvPr/>
        </p:nvSpPr>
        <p:spPr bwMode="auto">
          <a:xfrm>
            <a:off x="2427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1" name="Freeform 305"/>
          <p:cNvSpPr/>
          <p:nvPr/>
        </p:nvSpPr>
        <p:spPr bwMode="auto">
          <a:xfrm>
            <a:off x="2499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2" name="Freeform 306"/>
          <p:cNvSpPr/>
          <p:nvPr/>
        </p:nvSpPr>
        <p:spPr bwMode="auto">
          <a:xfrm>
            <a:off x="25347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3" name="Freeform 307"/>
          <p:cNvSpPr/>
          <p:nvPr/>
        </p:nvSpPr>
        <p:spPr bwMode="auto">
          <a:xfrm>
            <a:off x="25707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4" name="Freeform 308"/>
          <p:cNvSpPr/>
          <p:nvPr/>
        </p:nvSpPr>
        <p:spPr bwMode="auto">
          <a:xfrm>
            <a:off x="26420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5" name="Freeform 309"/>
          <p:cNvSpPr/>
          <p:nvPr/>
        </p:nvSpPr>
        <p:spPr bwMode="auto">
          <a:xfrm>
            <a:off x="27136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6" name="Freeform 310"/>
          <p:cNvSpPr/>
          <p:nvPr/>
        </p:nvSpPr>
        <p:spPr bwMode="auto">
          <a:xfrm>
            <a:off x="28566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7" name="Freeform 311"/>
          <p:cNvSpPr/>
          <p:nvPr/>
        </p:nvSpPr>
        <p:spPr bwMode="auto">
          <a:xfrm>
            <a:off x="2892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E"/>
          </a:solidFill>
          <a:ln>
            <a:noFill/>
          </a:ln>
        </p:spPr>
      </p:sp>
      <p:sp>
        <p:nvSpPr>
          <p:cNvPr id="1138" name="Freeform 312"/>
          <p:cNvSpPr/>
          <p:nvPr/>
        </p:nvSpPr>
        <p:spPr bwMode="auto">
          <a:xfrm>
            <a:off x="29278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39" name="Freeform 313"/>
          <p:cNvSpPr/>
          <p:nvPr/>
        </p:nvSpPr>
        <p:spPr bwMode="auto">
          <a:xfrm>
            <a:off x="29991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0" name="Freeform 314"/>
          <p:cNvSpPr/>
          <p:nvPr/>
        </p:nvSpPr>
        <p:spPr bwMode="auto">
          <a:xfrm>
            <a:off x="3142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1" name="Freeform 315"/>
          <p:cNvSpPr/>
          <p:nvPr/>
        </p:nvSpPr>
        <p:spPr bwMode="auto">
          <a:xfrm>
            <a:off x="3213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142" name="Freeform 316"/>
          <p:cNvSpPr/>
          <p:nvPr/>
        </p:nvSpPr>
        <p:spPr bwMode="auto">
          <a:xfrm>
            <a:off x="32850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143" name="Freeform 317"/>
          <p:cNvSpPr/>
          <p:nvPr/>
        </p:nvSpPr>
        <p:spPr bwMode="auto">
          <a:xfrm>
            <a:off x="3427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4" name="Freeform 318"/>
          <p:cNvSpPr/>
          <p:nvPr/>
        </p:nvSpPr>
        <p:spPr bwMode="auto">
          <a:xfrm>
            <a:off x="34639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5" name="Freeform 319"/>
          <p:cNvSpPr/>
          <p:nvPr/>
        </p:nvSpPr>
        <p:spPr bwMode="auto">
          <a:xfrm>
            <a:off x="34995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6" name="Freeform 320"/>
          <p:cNvSpPr/>
          <p:nvPr/>
        </p:nvSpPr>
        <p:spPr bwMode="auto">
          <a:xfrm>
            <a:off x="3570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7" name="Freeform 321"/>
          <p:cNvSpPr/>
          <p:nvPr/>
        </p:nvSpPr>
        <p:spPr bwMode="auto">
          <a:xfrm>
            <a:off x="36064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148" name="Freeform 322"/>
          <p:cNvSpPr/>
          <p:nvPr/>
        </p:nvSpPr>
        <p:spPr bwMode="auto">
          <a:xfrm>
            <a:off x="364248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49" name="Freeform 323"/>
          <p:cNvSpPr/>
          <p:nvPr/>
        </p:nvSpPr>
        <p:spPr bwMode="auto">
          <a:xfrm>
            <a:off x="3678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0" name="Freeform 324"/>
          <p:cNvSpPr/>
          <p:nvPr/>
        </p:nvSpPr>
        <p:spPr bwMode="auto">
          <a:xfrm>
            <a:off x="37137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1" name="Freeform 325"/>
          <p:cNvSpPr/>
          <p:nvPr/>
        </p:nvSpPr>
        <p:spPr bwMode="auto">
          <a:xfrm>
            <a:off x="3856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2" name="Freeform 326"/>
          <p:cNvSpPr/>
          <p:nvPr/>
        </p:nvSpPr>
        <p:spPr bwMode="auto">
          <a:xfrm>
            <a:off x="3892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A"/>
          </a:solidFill>
          <a:ln>
            <a:noFill/>
          </a:ln>
        </p:spPr>
      </p:sp>
      <p:sp>
        <p:nvSpPr>
          <p:cNvPr id="1153" name="Freeform 327"/>
          <p:cNvSpPr/>
          <p:nvPr/>
        </p:nvSpPr>
        <p:spPr bwMode="auto">
          <a:xfrm>
            <a:off x="39283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4" name="Freeform 328"/>
          <p:cNvSpPr/>
          <p:nvPr/>
        </p:nvSpPr>
        <p:spPr bwMode="auto">
          <a:xfrm>
            <a:off x="39639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5" name="Freeform 329"/>
          <p:cNvSpPr/>
          <p:nvPr/>
        </p:nvSpPr>
        <p:spPr bwMode="auto">
          <a:xfrm>
            <a:off x="39996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6" name="Freeform 330"/>
          <p:cNvSpPr/>
          <p:nvPr/>
        </p:nvSpPr>
        <p:spPr bwMode="auto">
          <a:xfrm>
            <a:off x="414251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7" name="Freeform 331"/>
          <p:cNvSpPr/>
          <p:nvPr/>
        </p:nvSpPr>
        <p:spPr bwMode="auto">
          <a:xfrm>
            <a:off x="4178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8" name="Freeform 332"/>
          <p:cNvSpPr/>
          <p:nvPr/>
        </p:nvSpPr>
        <p:spPr bwMode="auto">
          <a:xfrm>
            <a:off x="4213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59" name="Freeform 333"/>
          <p:cNvSpPr/>
          <p:nvPr/>
        </p:nvSpPr>
        <p:spPr bwMode="auto">
          <a:xfrm>
            <a:off x="4285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60" name="Freeform 334"/>
          <p:cNvSpPr/>
          <p:nvPr/>
        </p:nvSpPr>
        <p:spPr bwMode="auto">
          <a:xfrm>
            <a:off x="4356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1" name="Freeform 335"/>
          <p:cNvSpPr/>
          <p:nvPr/>
        </p:nvSpPr>
        <p:spPr bwMode="auto">
          <a:xfrm>
            <a:off x="4428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2" name="Freeform 336"/>
          <p:cNvSpPr/>
          <p:nvPr/>
        </p:nvSpPr>
        <p:spPr bwMode="auto">
          <a:xfrm>
            <a:off x="44640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3" name="Freeform 337"/>
          <p:cNvSpPr/>
          <p:nvPr/>
        </p:nvSpPr>
        <p:spPr bwMode="auto">
          <a:xfrm>
            <a:off x="44996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4" name="Freeform 338"/>
          <p:cNvSpPr/>
          <p:nvPr/>
        </p:nvSpPr>
        <p:spPr bwMode="auto">
          <a:xfrm>
            <a:off x="45712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5" name="Freeform 339"/>
          <p:cNvSpPr/>
          <p:nvPr/>
        </p:nvSpPr>
        <p:spPr bwMode="auto">
          <a:xfrm>
            <a:off x="47142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6" name="Freeform 340"/>
          <p:cNvSpPr/>
          <p:nvPr/>
        </p:nvSpPr>
        <p:spPr bwMode="auto">
          <a:xfrm>
            <a:off x="4749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6"/>
          </a:solidFill>
          <a:ln>
            <a:noFill/>
          </a:ln>
        </p:spPr>
      </p:sp>
      <p:sp>
        <p:nvSpPr>
          <p:cNvPr id="1167" name="Freeform 341"/>
          <p:cNvSpPr/>
          <p:nvPr/>
        </p:nvSpPr>
        <p:spPr bwMode="auto">
          <a:xfrm>
            <a:off x="4785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8" name="Freeform 342"/>
          <p:cNvSpPr/>
          <p:nvPr/>
        </p:nvSpPr>
        <p:spPr bwMode="auto">
          <a:xfrm>
            <a:off x="48571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9" name="Freeform 343"/>
          <p:cNvSpPr/>
          <p:nvPr/>
        </p:nvSpPr>
        <p:spPr bwMode="auto">
          <a:xfrm>
            <a:off x="5000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170" name="Freeform 344"/>
          <p:cNvSpPr/>
          <p:nvPr/>
        </p:nvSpPr>
        <p:spPr bwMode="auto">
          <a:xfrm>
            <a:off x="50713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1" name="Freeform 345"/>
          <p:cNvSpPr/>
          <p:nvPr/>
        </p:nvSpPr>
        <p:spPr bwMode="auto">
          <a:xfrm>
            <a:off x="5142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2" name="Freeform 346"/>
          <p:cNvSpPr/>
          <p:nvPr/>
        </p:nvSpPr>
        <p:spPr bwMode="auto">
          <a:xfrm>
            <a:off x="52142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3" name="Freeform 347"/>
          <p:cNvSpPr/>
          <p:nvPr/>
        </p:nvSpPr>
        <p:spPr bwMode="auto">
          <a:xfrm>
            <a:off x="52855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4" name="Freeform 348"/>
          <p:cNvSpPr/>
          <p:nvPr/>
        </p:nvSpPr>
        <p:spPr bwMode="auto">
          <a:xfrm>
            <a:off x="53571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175" name="Freeform 349"/>
          <p:cNvSpPr/>
          <p:nvPr/>
        </p:nvSpPr>
        <p:spPr bwMode="auto">
          <a:xfrm>
            <a:off x="54284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6" name="Freeform 350"/>
          <p:cNvSpPr/>
          <p:nvPr/>
        </p:nvSpPr>
        <p:spPr bwMode="auto">
          <a:xfrm>
            <a:off x="5571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7" name="Freeform 351"/>
          <p:cNvSpPr/>
          <p:nvPr/>
        </p:nvSpPr>
        <p:spPr bwMode="auto">
          <a:xfrm>
            <a:off x="56430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178" name="Freeform 352"/>
          <p:cNvSpPr/>
          <p:nvPr/>
        </p:nvSpPr>
        <p:spPr bwMode="auto">
          <a:xfrm>
            <a:off x="56786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79" name="Freeform 353"/>
          <p:cNvSpPr/>
          <p:nvPr/>
        </p:nvSpPr>
        <p:spPr bwMode="auto">
          <a:xfrm>
            <a:off x="57142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80" name="Freeform 354"/>
          <p:cNvSpPr/>
          <p:nvPr/>
        </p:nvSpPr>
        <p:spPr bwMode="auto">
          <a:xfrm>
            <a:off x="5857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99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1" name="Freeform 355"/>
          <p:cNvSpPr/>
          <p:nvPr/>
        </p:nvSpPr>
        <p:spPr bwMode="auto">
          <a:xfrm>
            <a:off x="5892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5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2" name="Freeform 356"/>
          <p:cNvSpPr/>
          <p:nvPr/>
        </p:nvSpPr>
        <p:spPr bwMode="auto">
          <a:xfrm>
            <a:off x="5928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3" name="Freeform 357"/>
          <p:cNvSpPr/>
          <p:nvPr/>
        </p:nvSpPr>
        <p:spPr bwMode="auto">
          <a:xfrm>
            <a:off x="60001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4" name="Freeform 358"/>
          <p:cNvSpPr/>
          <p:nvPr/>
        </p:nvSpPr>
        <p:spPr bwMode="auto">
          <a:xfrm>
            <a:off x="6071400" y="0"/>
            <a:ext cx="73800" cy="730440"/>
          </a:xfrm>
          <a:custGeom>
            <a:avLst/>
            <a:gdLst/>
            <a:ahLst/>
            <a:cxnLst/>
            <a:rect l="0" t="0" r="r" b="b"/>
            <a:pathLst>
              <a:path w="205" h="2029" extrusionOk="0">
                <a:moveTo>
                  <a:pt x="5" y="2028"/>
                </a:moveTo>
                <a:lnTo>
                  <a:pt x="0" y="0"/>
                </a:lnTo>
                <a:lnTo>
                  <a:pt x="200" y="0"/>
                </a:lnTo>
                <a:lnTo>
                  <a:pt x="2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185" name="Freeform 359"/>
          <p:cNvSpPr/>
          <p:nvPr/>
        </p:nvSpPr>
        <p:spPr bwMode="auto">
          <a:xfrm>
            <a:off x="6143039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6" name="Freeform 360"/>
          <p:cNvSpPr/>
          <p:nvPr/>
        </p:nvSpPr>
        <p:spPr bwMode="auto">
          <a:xfrm>
            <a:off x="6285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7" name="Freeform 361"/>
          <p:cNvSpPr/>
          <p:nvPr/>
        </p:nvSpPr>
        <p:spPr bwMode="auto">
          <a:xfrm>
            <a:off x="6357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188" name="Freeform 362"/>
          <p:cNvSpPr/>
          <p:nvPr/>
        </p:nvSpPr>
        <p:spPr bwMode="auto">
          <a:xfrm>
            <a:off x="63932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89" name="Freeform 363"/>
          <p:cNvSpPr/>
          <p:nvPr/>
        </p:nvSpPr>
        <p:spPr bwMode="auto">
          <a:xfrm>
            <a:off x="64288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0" name="Freeform 364"/>
          <p:cNvSpPr/>
          <p:nvPr/>
        </p:nvSpPr>
        <p:spPr bwMode="auto">
          <a:xfrm>
            <a:off x="6571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1" name="Freeform 365"/>
          <p:cNvSpPr/>
          <p:nvPr/>
        </p:nvSpPr>
        <p:spPr bwMode="auto">
          <a:xfrm>
            <a:off x="66430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2" name="Freeform 366"/>
          <p:cNvSpPr/>
          <p:nvPr/>
        </p:nvSpPr>
        <p:spPr bwMode="auto">
          <a:xfrm>
            <a:off x="66787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3" name="Freeform 367"/>
          <p:cNvSpPr/>
          <p:nvPr/>
        </p:nvSpPr>
        <p:spPr bwMode="auto">
          <a:xfrm>
            <a:off x="67147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4" name="Freeform 368"/>
          <p:cNvSpPr/>
          <p:nvPr/>
        </p:nvSpPr>
        <p:spPr bwMode="auto">
          <a:xfrm>
            <a:off x="68576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5" name="Freeform 369"/>
          <p:cNvSpPr/>
          <p:nvPr/>
        </p:nvSpPr>
        <p:spPr bwMode="auto">
          <a:xfrm>
            <a:off x="68932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6" name="Freeform 370"/>
          <p:cNvSpPr/>
          <p:nvPr/>
        </p:nvSpPr>
        <p:spPr bwMode="auto">
          <a:xfrm>
            <a:off x="69289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7" name="Freeform 371"/>
          <p:cNvSpPr/>
          <p:nvPr/>
        </p:nvSpPr>
        <p:spPr bwMode="auto">
          <a:xfrm>
            <a:off x="70005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8" name="Freeform 372"/>
          <p:cNvSpPr/>
          <p:nvPr/>
        </p:nvSpPr>
        <p:spPr bwMode="auto">
          <a:xfrm>
            <a:off x="7036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9" name="Freeform 373"/>
          <p:cNvSpPr/>
          <p:nvPr/>
        </p:nvSpPr>
        <p:spPr bwMode="auto">
          <a:xfrm>
            <a:off x="7071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0" name="Freeform 374"/>
          <p:cNvSpPr/>
          <p:nvPr/>
        </p:nvSpPr>
        <p:spPr bwMode="auto">
          <a:xfrm>
            <a:off x="71431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1" name="Freeform 375"/>
          <p:cNvSpPr/>
          <p:nvPr/>
        </p:nvSpPr>
        <p:spPr bwMode="auto">
          <a:xfrm>
            <a:off x="7286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2" name="Freeform 376"/>
          <p:cNvSpPr/>
          <p:nvPr/>
        </p:nvSpPr>
        <p:spPr bwMode="auto">
          <a:xfrm>
            <a:off x="7357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3" name="Freeform 377"/>
          <p:cNvSpPr/>
          <p:nvPr/>
        </p:nvSpPr>
        <p:spPr bwMode="auto">
          <a:xfrm>
            <a:off x="7393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4" name="Freeform 378"/>
          <p:cNvSpPr/>
          <p:nvPr/>
        </p:nvSpPr>
        <p:spPr bwMode="auto">
          <a:xfrm>
            <a:off x="7428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5" name="Freeform 379"/>
          <p:cNvSpPr/>
          <p:nvPr/>
        </p:nvSpPr>
        <p:spPr bwMode="auto">
          <a:xfrm>
            <a:off x="7500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6" name="Freeform 380"/>
          <p:cNvSpPr/>
          <p:nvPr/>
        </p:nvSpPr>
        <p:spPr bwMode="auto">
          <a:xfrm>
            <a:off x="75718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7" name="Freeform 381"/>
          <p:cNvSpPr/>
          <p:nvPr/>
        </p:nvSpPr>
        <p:spPr bwMode="auto">
          <a:xfrm>
            <a:off x="77148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8" name="Freeform 382"/>
          <p:cNvSpPr/>
          <p:nvPr/>
        </p:nvSpPr>
        <p:spPr bwMode="auto">
          <a:xfrm>
            <a:off x="7857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9" name="Freeform 383"/>
          <p:cNvSpPr/>
          <p:nvPr/>
        </p:nvSpPr>
        <p:spPr bwMode="auto">
          <a:xfrm>
            <a:off x="7929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0" name="Freeform 384"/>
          <p:cNvSpPr/>
          <p:nvPr/>
        </p:nvSpPr>
        <p:spPr bwMode="auto">
          <a:xfrm>
            <a:off x="800064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4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1" name="Freeform 385"/>
          <p:cNvSpPr/>
          <p:nvPr/>
        </p:nvSpPr>
        <p:spPr bwMode="auto">
          <a:xfrm>
            <a:off x="82864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A"/>
          </a:solidFill>
          <a:ln>
            <a:noFill/>
          </a:ln>
        </p:spPr>
      </p:sp>
      <p:sp>
        <p:nvSpPr>
          <p:cNvPr id="1212" name="Freeform 386"/>
          <p:cNvSpPr/>
          <p:nvPr/>
        </p:nvSpPr>
        <p:spPr bwMode="auto">
          <a:xfrm>
            <a:off x="8572320" y="0"/>
            <a:ext cx="572400" cy="730440"/>
          </a:xfrm>
          <a:custGeom>
            <a:avLst/>
            <a:gdLst/>
            <a:ahLst/>
            <a:cxnLst/>
            <a:rect l="0" t="0" r="r" b="b"/>
            <a:pathLst>
              <a:path w="1590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9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3" name="Freeform 387"/>
          <p:cNvSpPr/>
          <p:nvPr/>
        </p:nvSpPr>
        <p:spPr bwMode="auto">
          <a:xfrm>
            <a:off x="9142560" y="0"/>
            <a:ext cx="2520" cy="730440"/>
          </a:xfrm>
          <a:custGeom>
            <a:avLst/>
            <a:gdLst/>
            <a:ahLst/>
            <a:cxnLst/>
            <a:rect l="0" t="0" r="r" b="b"/>
            <a:pathLst>
              <a:path w="7" h="2029" extrusionOk="0">
                <a:moveTo>
                  <a:pt x="6" y="2028"/>
                </a:moveTo>
                <a:lnTo>
                  <a:pt x="0" y="0"/>
                </a:lnTo>
                <a:lnTo>
                  <a:pt x="6" y="0"/>
                </a:lnTo>
                <a:lnTo>
                  <a:pt x="6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4" name="Freeform 388"/>
          <p:cNvSpPr/>
          <p:nvPr/>
        </p:nvSpPr>
        <p:spPr bwMode="auto">
          <a:xfrm>
            <a:off x="85312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0" y="856"/>
                </a:moveTo>
                <a:lnTo>
                  <a:pt x="0" y="0"/>
                </a:lnTo>
                <a:lnTo>
                  <a:pt x="2" y="856"/>
                </a:lnTo>
                <a:lnTo>
                  <a:pt x="0" y="856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1215" name="Freeform 389"/>
          <p:cNvSpPr/>
          <p:nvPr/>
        </p:nvSpPr>
        <p:spPr bwMode="auto">
          <a:xfrm>
            <a:off x="8531280" y="4641840"/>
            <a:ext cx="2880" cy="308520"/>
          </a:xfrm>
          <a:custGeom>
            <a:avLst/>
            <a:gdLst/>
            <a:ahLst/>
            <a:cxnLst/>
            <a:rect l="0" t="0" r="r" b="b"/>
            <a:pathLst>
              <a:path w="8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7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6" name="Freeform 390"/>
          <p:cNvSpPr/>
          <p:nvPr/>
        </p:nvSpPr>
        <p:spPr bwMode="auto">
          <a:xfrm>
            <a:off x="8533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7" name="Freeform 391"/>
          <p:cNvSpPr/>
          <p:nvPr/>
        </p:nvSpPr>
        <p:spPr bwMode="auto">
          <a:xfrm>
            <a:off x="85352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8" name="Freeform 392"/>
          <p:cNvSpPr/>
          <p:nvPr/>
        </p:nvSpPr>
        <p:spPr bwMode="auto">
          <a:xfrm>
            <a:off x="8537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9" name="Freeform 393"/>
          <p:cNvSpPr/>
          <p:nvPr/>
        </p:nvSpPr>
        <p:spPr bwMode="auto">
          <a:xfrm>
            <a:off x="8540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220" name="Freeform 394"/>
          <p:cNvSpPr/>
          <p:nvPr/>
        </p:nvSpPr>
        <p:spPr bwMode="auto">
          <a:xfrm>
            <a:off x="8542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221" name="Freeform 395"/>
          <p:cNvSpPr/>
          <p:nvPr/>
        </p:nvSpPr>
        <p:spPr bwMode="auto">
          <a:xfrm>
            <a:off x="8544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1222" name="Freeform 396"/>
          <p:cNvSpPr/>
          <p:nvPr/>
        </p:nvSpPr>
        <p:spPr bwMode="auto">
          <a:xfrm>
            <a:off x="8547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CC7"/>
          </a:solidFill>
          <a:ln>
            <a:noFill/>
          </a:ln>
        </p:spPr>
      </p:sp>
      <p:sp>
        <p:nvSpPr>
          <p:cNvPr id="1223" name="Freeform 397"/>
          <p:cNvSpPr/>
          <p:nvPr/>
        </p:nvSpPr>
        <p:spPr bwMode="auto">
          <a:xfrm>
            <a:off x="8549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4" name="Freeform 398"/>
          <p:cNvSpPr/>
          <p:nvPr/>
        </p:nvSpPr>
        <p:spPr bwMode="auto">
          <a:xfrm>
            <a:off x="8552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5" name="Freeform 399"/>
          <p:cNvSpPr/>
          <p:nvPr/>
        </p:nvSpPr>
        <p:spPr bwMode="auto">
          <a:xfrm>
            <a:off x="85543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7EC7"/>
          </a:solidFill>
          <a:ln>
            <a:noFill/>
          </a:ln>
        </p:spPr>
      </p:sp>
      <p:sp>
        <p:nvSpPr>
          <p:cNvPr id="1226" name="Freeform 400"/>
          <p:cNvSpPr/>
          <p:nvPr/>
        </p:nvSpPr>
        <p:spPr bwMode="auto">
          <a:xfrm>
            <a:off x="85568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7" name="Freeform 401"/>
          <p:cNvSpPr/>
          <p:nvPr/>
        </p:nvSpPr>
        <p:spPr bwMode="auto">
          <a:xfrm>
            <a:off x="8559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8" name="Freeform 402"/>
          <p:cNvSpPr/>
          <p:nvPr/>
        </p:nvSpPr>
        <p:spPr bwMode="auto">
          <a:xfrm>
            <a:off x="8561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229" name="Freeform 403"/>
          <p:cNvSpPr/>
          <p:nvPr/>
        </p:nvSpPr>
        <p:spPr bwMode="auto">
          <a:xfrm>
            <a:off x="8564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0" name="Freeform 404"/>
          <p:cNvSpPr/>
          <p:nvPr/>
        </p:nvSpPr>
        <p:spPr bwMode="auto">
          <a:xfrm>
            <a:off x="8566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1" name="Freeform 405"/>
          <p:cNvSpPr/>
          <p:nvPr/>
        </p:nvSpPr>
        <p:spPr bwMode="auto">
          <a:xfrm>
            <a:off x="8568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232" name="Freeform 406"/>
          <p:cNvSpPr/>
          <p:nvPr/>
        </p:nvSpPr>
        <p:spPr bwMode="auto">
          <a:xfrm>
            <a:off x="8571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233" name="Freeform 407"/>
          <p:cNvSpPr/>
          <p:nvPr/>
        </p:nvSpPr>
        <p:spPr bwMode="auto">
          <a:xfrm>
            <a:off x="85809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3C6"/>
          </a:solidFill>
          <a:ln>
            <a:noFill/>
          </a:ln>
        </p:spPr>
      </p:sp>
      <p:sp>
        <p:nvSpPr>
          <p:cNvPr id="1234" name="Freeform 408"/>
          <p:cNvSpPr/>
          <p:nvPr/>
        </p:nvSpPr>
        <p:spPr bwMode="auto">
          <a:xfrm>
            <a:off x="85759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4C6"/>
          </a:solidFill>
          <a:ln>
            <a:noFill/>
          </a:ln>
        </p:spPr>
      </p:sp>
      <p:sp>
        <p:nvSpPr>
          <p:cNvPr id="1235" name="Freeform 409"/>
          <p:cNvSpPr/>
          <p:nvPr/>
        </p:nvSpPr>
        <p:spPr bwMode="auto">
          <a:xfrm>
            <a:off x="8578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6" name="Freeform 410"/>
          <p:cNvSpPr/>
          <p:nvPr/>
        </p:nvSpPr>
        <p:spPr bwMode="auto">
          <a:xfrm>
            <a:off x="8580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7" name="Freeform 411"/>
          <p:cNvSpPr/>
          <p:nvPr/>
        </p:nvSpPr>
        <p:spPr bwMode="auto">
          <a:xfrm>
            <a:off x="8583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6C6"/>
          </a:solidFill>
          <a:ln>
            <a:noFill/>
          </a:ln>
        </p:spPr>
      </p:sp>
      <p:sp>
        <p:nvSpPr>
          <p:cNvPr id="1238" name="Freeform 412"/>
          <p:cNvSpPr/>
          <p:nvPr/>
        </p:nvSpPr>
        <p:spPr bwMode="auto">
          <a:xfrm>
            <a:off x="8585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39" name="Freeform 413"/>
          <p:cNvSpPr/>
          <p:nvPr/>
        </p:nvSpPr>
        <p:spPr bwMode="auto">
          <a:xfrm>
            <a:off x="8587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40" name="Freeform 414"/>
          <p:cNvSpPr/>
          <p:nvPr/>
        </p:nvSpPr>
        <p:spPr bwMode="auto">
          <a:xfrm>
            <a:off x="8590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8C6"/>
          </a:solidFill>
          <a:ln>
            <a:noFill/>
          </a:ln>
        </p:spPr>
      </p:sp>
      <p:sp>
        <p:nvSpPr>
          <p:cNvPr id="1241" name="Freeform 415"/>
          <p:cNvSpPr/>
          <p:nvPr/>
        </p:nvSpPr>
        <p:spPr bwMode="auto">
          <a:xfrm>
            <a:off x="859248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2" name="Freeform 416"/>
          <p:cNvSpPr/>
          <p:nvPr/>
        </p:nvSpPr>
        <p:spPr bwMode="auto">
          <a:xfrm>
            <a:off x="8595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3" name="Freeform 417"/>
          <p:cNvSpPr/>
          <p:nvPr/>
        </p:nvSpPr>
        <p:spPr bwMode="auto">
          <a:xfrm>
            <a:off x="8597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AC6"/>
          </a:solidFill>
          <a:ln>
            <a:noFill/>
          </a:ln>
        </p:spPr>
      </p:sp>
      <p:sp>
        <p:nvSpPr>
          <p:cNvPr id="1244" name="Freeform 418"/>
          <p:cNvSpPr/>
          <p:nvPr/>
        </p:nvSpPr>
        <p:spPr bwMode="auto">
          <a:xfrm>
            <a:off x="8599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245" name="Freeform 419"/>
          <p:cNvSpPr/>
          <p:nvPr/>
        </p:nvSpPr>
        <p:spPr bwMode="auto">
          <a:xfrm>
            <a:off x="86022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6" name="Freeform 420"/>
          <p:cNvSpPr/>
          <p:nvPr/>
        </p:nvSpPr>
        <p:spPr bwMode="auto">
          <a:xfrm>
            <a:off x="8604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7" name="Freeform 421"/>
          <p:cNvSpPr/>
          <p:nvPr/>
        </p:nvSpPr>
        <p:spPr bwMode="auto">
          <a:xfrm>
            <a:off x="8606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DC5"/>
          </a:solidFill>
          <a:ln>
            <a:noFill/>
          </a:ln>
        </p:spPr>
      </p:sp>
      <p:sp>
        <p:nvSpPr>
          <p:cNvPr id="1248" name="Freeform 422"/>
          <p:cNvSpPr/>
          <p:nvPr/>
        </p:nvSpPr>
        <p:spPr bwMode="auto">
          <a:xfrm>
            <a:off x="86094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49" name="Freeform 423"/>
          <p:cNvSpPr/>
          <p:nvPr/>
        </p:nvSpPr>
        <p:spPr bwMode="auto">
          <a:xfrm>
            <a:off x="86115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50" name="Freeform 424"/>
          <p:cNvSpPr/>
          <p:nvPr/>
        </p:nvSpPr>
        <p:spPr bwMode="auto">
          <a:xfrm>
            <a:off x="8614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FC5"/>
          </a:solidFill>
          <a:ln>
            <a:noFill/>
          </a:ln>
        </p:spPr>
      </p:sp>
      <p:sp>
        <p:nvSpPr>
          <p:cNvPr id="1251" name="Freeform 425"/>
          <p:cNvSpPr/>
          <p:nvPr/>
        </p:nvSpPr>
        <p:spPr bwMode="auto">
          <a:xfrm>
            <a:off x="8616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2" name="Freeform 426"/>
          <p:cNvSpPr/>
          <p:nvPr/>
        </p:nvSpPr>
        <p:spPr bwMode="auto">
          <a:xfrm>
            <a:off x="8618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3" name="Freeform 427"/>
          <p:cNvSpPr/>
          <p:nvPr/>
        </p:nvSpPr>
        <p:spPr bwMode="auto">
          <a:xfrm>
            <a:off x="8621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254" name="Freeform 428"/>
          <p:cNvSpPr/>
          <p:nvPr/>
        </p:nvSpPr>
        <p:spPr bwMode="auto">
          <a:xfrm>
            <a:off x="8623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5" name="Freeform 429"/>
          <p:cNvSpPr/>
          <p:nvPr/>
        </p:nvSpPr>
        <p:spPr bwMode="auto">
          <a:xfrm>
            <a:off x="8625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6" name="Freeform 430"/>
          <p:cNvSpPr/>
          <p:nvPr/>
        </p:nvSpPr>
        <p:spPr bwMode="auto">
          <a:xfrm>
            <a:off x="8628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257" name="Freeform 431"/>
          <p:cNvSpPr/>
          <p:nvPr/>
        </p:nvSpPr>
        <p:spPr bwMode="auto">
          <a:xfrm>
            <a:off x="8631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4C5"/>
          </a:solidFill>
          <a:ln>
            <a:noFill/>
          </a:ln>
        </p:spPr>
      </p:sp>
      <p:sp>
        <p:nvSpPr>
          <p:cNvPr id="1258" name="Freeform 432"/>
          <p:cNvSpPr/>
          <p:nvPr/>
        </p:nvSpPr>
        <p:spPr bwMode="auto">
          <a:xfrm>
            <a:off x="8633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259" name="Freeform 433"/>
          <p:cNvSpPr/>
          <p:nvPr/>
        </p:nvSpPr>
        <p:spPr bwMode="auto">
          <a:xfrm>
            <a:off x="8635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260" name="Freeform 434"/>
          <p:cNvSpPr/>
          <p:nvPr/>
        </p:nvSpPr>
        <p:spPr bwMode="auto">
          <a:xfrm>
            <a:off x="86378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1" name="Freeform 435"/>
          <p:cNvSpPr/>
          <p:nvPr/>
        </p:nvSpPr>
        <p:spPr bwMode="auto">
          <a:xfrm>
            <a:off x="8640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2" name="Freeform 436"/>
          <p:cNvSpPr/>
          <p:nvPr/>
        </p:nvSpPr>
        <p:spPr bwMode="auto">
          <a:xfrm>
            <a:off x="8642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7C4"/>
          </a:solidFill>
          <a:ln>
            <a:noFill/>
          </a:ln>
        </p:spPr>
      </p:sp>
      <p:sp>
        <p:nvSpPr>
          <p:cNvPr id="1263" name="Freeform 437"/>
          <p:cNvSpPr/>
          <p:nvPr/>
        </p:nvSpPr>
        <p:spPr bwMode="auto">
          <a:xfrm>
            <a:off x="8645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4" name="Freeform 438"/>
          <p:cNvSpPr/>
          <p:nvPr/>
        </p:nvSpPr>
        <p:spPr bwMode="auto">
          <a:xfrm>
            <a:off x="8647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5" name="Freeform 439"/>
          <p:cNvSpPr/>
          <p:nvPr/>
        </p:nvSpPr>
        <p:spPr bwMode="auto">
          <a:xfrm>
            <a:off x="8650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9C4"/>
          </a:solidFill>
          <a:ln>
            <a:noFill/>
          </a:ln>
        </p:spPr>
      </p:sp>
      <p:sp>
        <p:nvSpPr>
          <p:cNvPr id="1266" name="Freeform 440"/>
          <p:cNvSpPr/>
          <p:nvPr/>
        </p:nvSpPr>
        <p:spPr bwMode="auto">
          <a:xfrm>
            <a:off x="8652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7" name="Freeform 441"/>
          <p:cNvSpPr/>
          <p:nvPr/>
        </p:nvSpPr>
        <p:spPr bwMode="auto">
          <a:xfrm>
            <a:off x="8654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8" name="Freeform 442"/>
          <p:cNvSpPr/>
          <p:nvPr/>
        </p:nvSpPr>
        <p:spPr bwMode="auto">
          <a:xfrm>
            <a:off x="86569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BC4"/>
          </a:solidFill>
          <a:ln>
            <a:noFill/>
          </a:ln>
        </p:spPr>
      </p:sp>
      <p:sp>
        <p:nvSpPr>
          <p:cNvPr id="1269" name="Freeform 443"/>
          <p:cNvSpPr/>
          <p:nvPr/>
        </p:nvSpPr>
        <p:spPr bwMode="auto">
          <a:xfrm>
            <a:off x="8659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CC4"/>
          </a:solidFill>
          <a:ln>
            <a:noFill/>
          </a:ln>
        </p:spPr>
      </p:sp>
      <p:sp>
        <p:nvSpPr>
          <p:cNvPr id="1270" name="Freeform 444"/>
          <p:cNvSpPr/>
          <p:nvPr/>
        </p:nvSpPr>
        <p:spPr bwMode="auto">
          <a:xfrm>
            <a:off x="8661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CC3"/>
          </a:solidFill>
          <a:ln>
            <a:noFill/>
          </a:ln>
        </p:spPr>
      </p:sp>
      <p:sp>
        <p:nvSpPr>
          <p:cNvPr id="1271" name="Freeform 445"/>
          <p:cNvSpPr/>
          <p:nvPr/>
        </p:nvSpPr>
        <p:spPr bwMode="auto">
          <a:xfrm>
            <a:off x="8664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DC3"/>
          </a:solidFill>
          <a:ln>
            <a:noFill/>
          </a:ln>
        </p:spPr>
      </p:sp>
      <p:sp>
        <p:nvSpPr>
          <p:cNvPr id="1272" name="Freeform 446"/>
          <p:cNvSpPr/>
          <p:nvPr/>
        </p:nvSpPr>
        <p:spPr bwMode="auto">
          <a:xfrm>
            <a:off x="8666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3" name="Freeform 447"/>
          <p:cNvSpPr/>
          <p:nvPr/>
        </p:nvSpPr>
        <p:spPr bwMode="auto">
          <a:xfrm>
            <a:off x="8669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4" name="Freeform 448"/>
          <p:cNvSpPr/>
          <p:nvPr/>
        </p:nvSpPr>
        <p:spPr bwMode="auto">
          <a:xfrm>
            <a:off x="8671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FC3"/>
          </a:solidFill>
          <a:ln>
            <a:noFill/>
          </a:ln>
        </p:spPr>
      </p:sp>
      <p:sp>
        <p:nvSpPr>
          <p:cNvPr id="1275" name="Freeform 449"/>
          <p:cNvSpPr/>
          <p:nvPr/>
        </p:nvSpPr>
        <p:spPr bwMode="auto">
          <a:xfrm>
            <a:off x="8673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276" name="Freeform 450"/>
          <p:cNvSpPr/>
          <p:nvPr/>
        </p:nvSpPr>
        <p:spPr bwMode="auto">
          <a:xfrm>
            <a:off x="8678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277" name="Freeform 451"/>
          <p:cNvSpPr/>
          <p:nvPr/>
        </p:nvSpPr>
        <p:spPr bwMode="auto">
          <a:xfrm>
            <a:off x="86832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278" name="Freeform 452"/>
          <p:cNvSpPr/>
          <p:nvPr/>
        </p:nvSpPr>
        <p:spPr bwMode="auto">
          <a:xfrm>
            <a:off x="86882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279" name="Freeform 453"/>
          <p:cNvSpPr/>
          <p:nvPr/>
        </p:nvSpPr>
        <p:spPr bwMode="auto">
          <a:xfrm>
            <a:off x="8692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280" name="Freeform 454"/>
          <p:cNvSpPr/>
          <p:nvPr/>
        </p:nvSpPr>
        <p:spPr bwMode="auto">
          <a:xfrm>
            <a:off x="8697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281" name="Freeform 455"/>
          <p:cNvSpPr/>
          <p:nvPr/>
        </p:nvSpPr>
        <p:spPr bwMode="auto">
          <a:xfrm>
            <a:off x="87022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E"/>
          </a:solidFill>
          <a:ln>
            <a:noFill/>
          </a:ln>
        </p:spPr>
      </p:sp>
      <p:sp>
        <p:nvSpPr>
          <p:cNvPr id="1282" name="Freeform 456"/>
          <p:cNvSpPr/>
          <p:nvPr/>
        </p:nvSpPr>
        <p:spPr bwMode="auto">
          <a:xfrm>
            <a:off x="87073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283" name="Freeform 457"/>
          <p:cNvSpPr/>
          <p:nvPr/>
        </p:nvSpPr>
        <p:spPr bwMode="auto">
          <a:xfrm>
            <a:off x="8712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284" name="Freeform 458"/>
          <p:cNvSpPr/>
          <p:nvPr/>
        </p:nvSpPr>
        <p:spPr bwMode="auto">
          <a:xfrm>
            <a:off x="8716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285" name="Freeform 459"/>
          <p:cNvSpPr/>
          <p:nvPr/>
        </p:nvSpPr>
        <p:spPr bwMode="auto">
          <a:xfrm>
            <a:off x="872136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286" name="Freeform 460"/>
          <p:cNvSpPr/>
          <p:nvPr/>
        </p:nvSpPr>
        <p:spPr bwMode="auto">
          <a:xfrm>
            <a:off x="87264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6BA"/>
          </a:solidFill>
          <a:ln>
            <a:noFill/>
          </a:ln>
        </p:spPr>
      </p:sp>
      <p:sp>
        <p:nvSpPr>
          <p:cNvPr id="1287" name="Freeform 461"/>
          <p:cNvSpPr/>
          <p:nvPr/>
        </p:nvSpPr>
        <p:spPr bwMode="auto">
          <a:xfrm>
            <a:off x="87310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288" name="Freeform 462"/>
          <p:cNvSpPr/>
          <p:nvPr/>
        </p:nvSpPr>
        <p:spPr bwMode="auto">
          <a:xfrm>
            <a:off x="8735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7B9"/>
          </a:solidFill>
          <a:ln>
            <a:noFill/>
          </a:ln>
        </p:spPr>
      </p:sp>
      <p:sp>
        <p:nvSpPr>
          <p:cNvPr id="1289" name="Freeform 463"/>
          <p:cNvSpPr/>
          <p:nvPr/>
        </p:nvSpPr>
        <p:spPr bwMode="auto">
          <a:xfrm>
            <a:off x="87404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290" name="Freeform 464"/>
          <p:cNvSpPr/>
          <p:nvPr/>
        </p:nvSpPr>
        <p:spPr bwMode="auto">
          <a:xfrm>
            <a:off x="874548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1" name="Freeform 465"/>
          <p:cNvSpPr/>
          <p:nvPr/>
        </p:nvSpPr>
        <p:spPr bwMode="auto">
          <a:xfrm>
            <a:off x="87501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2" name="Freeform 466"/>
          <p:cNvSpPr/>
          <p:nvPr/>
        </p:nvSpPr>
        <p:spPr bwMode="auto">
          <a:xfrm>
            <a:off x="8754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293" name="Freeform 467"/>
          <p:cNvSpPr/>
          <p:nvPr/>
        </p:nvSpPr>
        <p:spPr bwMode="auto">
          <a:xfrm>
            <a:off x="8759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5"/>
          </a:solidFill>
          <a:ln>
            <a:noFill/>
          </a:ln>
        </p:spPr>
      </p:sp>
      <p:sp>
        <p:nvSpPr>
          <p:cNvPr id="1294" name="Freeform 468"/>
          <p:cNvSpPr/>
          <p:nvPr/>
        </p:nvSpPr>
        <p:spPr bwMode="auto">
          <a:xfrm>
            <a:off x="876456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295" name="Freeform 469"/>
          <p:cNvSpPr/>
          <p:nvPr/>
        </p:nvSpPr>
        <p:spPr bwMode="auto">
          <a:xfrm>
            <a:off x="87692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3"/>
          </a:solidFill>
          <a:ln>
            <a:noFill/>
          </a:ln>
        </p:spPr>
      </p:sp>
      <p:sp>
        <p:nvSpPr>
          <p:cNvPr id="1296" name="Freeform 470"/>
          <p:cNvSpPr/>
          <p:nvPr/>
        </p:nvSpPr>
        <p:spPr bwMode="auto">
          <a:xfrm>
            <a:off x="8773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297" name="Freeform 471"/>
          <p:cNvSpPr/>
          <p:nvPr/>
        </p:nvSpPr>
        <p:spPr bwMode="auto">
          <a:xfrm>
            <a:off x="8778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2"/>
          </a:solidFill>
          <a:ln>
            <a:noFill/>
          </a:ln>
        </p:spPr>
      </p:sp>
      <p:sp>
        <p:nvSpPr>
          <p:cNvPr id="1298" name="Freeform 472"/>
          <p:cNvSpPr/>
          <p:nvPr/>
        </p:nvSpPr>
        <p:spPr bwMode="auto">
          <a:xfrm>
            <a:off x="87836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299" name="Freeform 473"/>
          <p:cNvSpPr/>
          <p:nvPr/>
        </p:nvSpPr>
        <p:spPr bwMode="auto">
          <a:xfrm>
            <a:off x="87883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0" name="Freeform 474"/>
          <p:cNvSpPr/>
          <p:nvPr/>
        </p:nvSpPr>
        <p:spPr bwMode="auto">
          <a:xfrm>
            <a:off x="8793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1" name="Freeform 475"/>
          <p:cNvSpPr/>
          <p:nvPr/>
        </p:nvSpPr>
        <p:spPr bwMode="auto">
          <a:xfrm>
            <a:off x="8797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302" name="Freeform 476"/>
          <p:cNvSpPr/>
          <p:nvPr/>
        </p:nvSpPr>
        <p:spPr bwMode="auto">
          <a:xfrm>
            <a:off x="88027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303" name="Freeform 477"/>
          <p:cNvSpPr/>
          <p:nvPr/>
        </p:nvSpPr>
        <p:spPr bwMode="auto">
          <a:xfrm>
            <a:off x="88074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304" name="Freeform 478"/>
          <p:cNvSpPr/>
          <p:nvPr/>
        </p:nvSpPr>
        <p:spPr bwMode="auto">
          <a:xfrm>
            <a:off x="881208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4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0AC"/>
          </a:solidFill>
          <a:ln>
            <a:noFill/>
          </a:ln>
        </p:spPr>
      </p:sp>
      <p:sp>
        <p:nvSpPr>
          <p:cNvPr id="1305" name="Freeform 479"/>
          <p:cNvSpPr/>
          <p:nvPr/>
        </p:nvSpPr>
        <p:spPr bwMode="auto">
          <a:xfrm>
            <a:off x="8816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306" name="Freeform 480"/>
          <p:cNvSpPr/>
          <p:nvPr/>
        </p:nvSpPr>
        <p:spPr bwMode="auto">
          <a:xfrm>
            <a:off x="88218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307" name="Freeform 481"/>
          <p:cNvSpPr/>
          <p:nvPr/>
        </p:nvSpPr>
        <p:spPr bwMode="auto">
          <a:xfrm>
            <a:off x="88264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308" name="Freeform 482"/>
          <p:cNvSpPr/>
          <p:nvPr/>
        </p:nvSpPr>
        <p:spPr bwMode="auto">
          <a:xfrm>
            <a:off x="8831160" y="4641840"/>
            <a:ext cx="5400" cy="308520"/>
          </a:xfrm>
          <a:custGeom>
            <a:avLst/>
            <a:gdLst/>
            <a:ahLst/>
            <a:cxnLst/>
            <a:rect l="0" t="0" r="r" b="b"/>
            <a:pathLst>
              <a:path w="15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4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09" name="Freeform 483"/>
          <p:cNvSpPr/>
          <p:nvPr/>
        </p:nvSpPr>
        <p:spPr bwMode="auto">
          <a:xfrm>
            <a:off x="88354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2" y="856"/>
                </a:moveTo>
                <a:lnTo>
                  <a:pt x="0" y="0"/>
                </a:lnTo>
                <a:lnTo>
                  <a:pt x="2" y="0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11" name="TextShape 485"/>
          <p:cNvSpPr txBox="1"/>
          <p:nvPr/>
        </p:nvSpPr>
        <p:spPr bwMode="auto">
          <a:xfrm>
            <a:off x="8636400" y="4629240"/>
            <a:ext cx="177840" cy="3034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400" spc="-1" dirty="0" smtClean="0">
                <a:solidFill>
                  <a:srgbClr val="FFFFFF"/>
                </a:solidFill>
                <a:latin typeface="Montserrat"/>
              </a:rPr>
              <a:t>5</a:t>
            </a:r>
            <a:endParaRPr lang="en-US" sz="1400" spc="-1" dirty="0">
              <a:solidFill>
                <a:prstClr val="black"/>
              </a:solidFill>
              <a:latin typeface="Times New Roman"/>
            </a:endParaRPr>
          </a:p>
        </p:txBody>
      </p:sp>
      <p:pic>
        <p:nvPicPr>
          <p:cNvPr id="518" name="Рисунок 51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200" y="-15510"/>
            <a:ext cx="9159480" cy="479606"/>
          </a:xfrm>
          <a:prstGeom prst="rect">
            <a:avLst/>
          </a:prstGeom>
        </p:spPr>
      </p:pic>
      <p:sp>
        <p:nvSpPr>
          <p:cNvPr id="513" name="Прямоугольник 512">
            <a:extLst>
              <a:ext uri="{FF2B5EF4-FFF2-40B4-BE49-F238E27FC236}">
                <a16:creationId xmlns:a16="http://schemas.microsoft.com/office/drawing/2014/main" xmlns="" id="{FAFECD1F-50F8-4630-CE08-F66FA70A1FE2}"/>
              </a:ext>
            </a:extLst>
          </p:cNvPr>
          <p:cNvSpPr/>
          <p:nvPr/>
        </p:nvSpPr>
        <p:spPr>
          <a:xfrm>
            <a:off x="827584" y="411510"/>
            <a:ext cx="7776864" cy="1008112"/>
          </a:xfrm>
          <a:prstGeom prst="rect">
            <a:avLst/>
          </a:prstGeom>
          <a:solidFill>
            <a:srgbClr val="DDF8F9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 algn="r">
              <a:defRPr/>
            </a:pPr>
            <a:r>
              <a:rPr lang="ru-RU" sz="2500" b="1" i="1" dirty="0" smtClean="0">
                <a:latin typeface="Arial" pitchFamily="34" charset="0"/>
                <a:cs typeface="Arial" pitchFamily="34" charset="0"/>
              </a:rPr>
              <a:t>Выявление проблем </a:t>
            </a:r>
            <a:r>
              <a:rPr lang="ru-RU" sz="25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текущего</a:t>
            </a:r>
            <a:r>
              <a:rPr lang="ru-RU" sz="2500" b="1" i="1" dirty="0" smtClean="0">
                <a:latin typeface="Arial" pitchFamily="34" charset="0"/>
                <a:cs typeface="Arial" pitchFamily="34" charset="0"/>
              </a:rPr>
              <a:t> состояния, </a:t>
            </a:r>
            <a:r>
              <a:rPr lang="ru-RU" sz="2500" b="1" i="1" dirty="0">
                <a:latin typeface="Arial" pitchFamily="34" charset="0"/>
                <a:cs typeface="Arial" pitchFamily="34" charset="0"/>
              </a:rPr>
              <a:t>препятствующих </a:t>
            </a:r>
            <a:r>
              <a:rPr lang="ru-RU" sz="2500" b="1" i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росту ключевых </a:t>
            </a:r>
            <a:r>
              <a:rPr lang="ru-RU" sz="2500" b="1" i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ru-RU" sz="2500" b="1" i="1" dirty="0" smtClean="0">
                <a:latin typeface="Arial" pitchFamily="34" charset="0"/>
                <a:cs typeface="Arial" pitchFamily="34" charset="0"/>
              </a:rPr>
              <a:t>показателей </a:t>
            </a:r>
            <a:r>
              <a:rPr lang="ru-RU" sz="2500" b="1" i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эффективности процесса</a:t>
            </a:r>
          </a:p>
        </p:txBody>
      </p:sp>
      <p:pic>
        <p:nvPicPr>
          <p:cNvPr id="488" name="Picture 2" descr="Picture backgroun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4" t="5804" r="8288" b="15022"/>
          <a:stretch/>
        </p:blipFill>
        <p:spPr bwMode="auto">
          <a:xfrm>
            <a:off x="107504" y="3291830"/>
            <a:ext cx="648072" cy="7450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89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9542"/>
            <a:ext cx="1080120" cy="628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7" cstate="print"/>
          <a:srcRect l="1273" t="18125" r="28313" b="40047"/>
          <a:stretch>
            <a:fillRect/>
          </a:stretch>
        </p:blipFill>
        <p:spPr bwMode="auto">
          <a:xfrm>
            <a:off x="827584" y="1491630"/>
            <a:ext cx="7776864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4407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89" name="Freeform 279"/>
          <p:cNvSpPr/>
          <p:nvPr/>
        </p:nvSpPr>
        <p:spPr bwMode="auto">
          <a:xfrm>
            <a:off x="179512" y="771550"/>
            <a:ext cx="8784976" cy="4248472"/>
          </a:xfrm>
          <a:custGeom>
            <a:avLst/>
            <a:gdLst/>
            <a:ahLst/>
            <a:cxnLst/>
            <a:rect l="0" t="0" r="r" b="b"/>
            <a:pathLst>
              <a:path w="10387" h="5475" extrusionOk="0">
                <a:moveTo>
                  <a:pt x="0" y="487"/>
                </a:moveTo>
                <a:cubicBezTo>
                  <a:pt x="0" y="218"/>
                  <a:pt x="219" y="0"/>
                  <a:pt x="488" y="0"/>
                </a:cubicBezTo>
                <a:lnTo>
                  <a:pt x="9898" y="0"/>
                </a:lnTo>
                <a:cubicBezTo>
                  <a:pt x="10167" y="0"/>
                  <a:pt x="10386" y="218"/>
                  <a:pt x="10386" y="487"/>
                </a:cubicBezTo>
                <a:lnTo>
                  <a:pt x="10386" y="4987"/>
                </a:lnTo>
                <a:cubicBezTo>
                  <a:pt x="10386" y="5256"/>
                  <a:pt x="10167" y="5474"/>
                  <a:pt x="9898" y="5474"/>
                </a:cubicBezTo>
                <a:lnTo>
                  <a:pt x="488" y="5474"/>
                </a:lnTo>
                <a:cubicBezTo>
                  <a:pt x="219" y="5474"/>
                  <a:pt x="0" y="5256"/>
                  <a:pt x="0" y="4987"/>
                </a:cubicBezTo>
                <a:lnTo>
                  <a:pt x="0" y="487"/>
                </a:lnTo>
                <a:close/>
              </a:path>
            </a:pathLst>
          </a:custGeom>
          <a:solidFill>
            <a:srgbClr val="DBEEF4"/>
          </a:solidFill>
          <a:ln>
            <a:noFill/>
          </a:ln>
        </p:spPr>
      </p:sp>
      <p:pic>
        <p:nvPicPr>
          <p:cNvPr id="522" name="Рисунок 5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8628288" y="4731990"/>
            <a:ext cx="518884" cy="427020"/>
          </a:xfrm>
          <a:prstGeom prst="rect">
            <a:avLst/>
          </a:prstGeom>
        </p:spPr>
      </p:pic>
      <p:sp>
        <p:nvSpPr>
          <p:cNvPr id="827" name="Freeform 1"/>
          <p:cNvSpPr/>
          <p:nvPr/>
        </p:nvSpPr>
        <p:spPr bwMode="auto">
          <a:xfrm>
            <a:off x="0" y="-360"/>
            <a:ext cx="9144720" cy="5144400"/>
          </a:xfrm>
          <a:custGeom>
            <a:avLst/>
            <a:gdLst/>
            <a:ahLst/>
            <a:cxnLst/>
            <a:rect l="0" t="0" r="r" b="b"/>
            <a:pathLst>
              <a:path w="25402" h="14290" extrusionOk="0">
                <a:moveTo>
                  <a:pt x="0" y="14289"/>
                </a:moveTo>
                <a:lnTo>
                  <a:pt x="25401" y="14289"/>
                </a:lnTo>
                <a:lnTo>
                  <a:pt x="25401" y="0"/>
                </a:lnTo>
                <a:lnTo>
                  <a:pt x="0" y="0"/>
                </a:lnTo>
                <a:lnTo>
                  <a:pt x="0" y="14289"/>
                </a:lnTo>
                <a:close/>
              </a:path>
            </a:pathLst>
          </a:custGeom>
          <a:noFill/>
          <a:ln>
            <a:noFill/>
          </a:ln>
          <a:effectLst/>
        </p:spPr>
      </p:sp>
      <p:sp>
        <p:nvSpPr>
          <p:cNvPr id="828" name="Freeform 2"/>
          <p:cNvSpPr/>
          <p:nvPr/>
        </p:nvSpPr>
        <p:spPr bwMode="auto">
          <a:xfrm>
            <a:off x="0" y="316800"/>
            <a:ext cx="215280" cy="429120"/>
          </a:xfrm>
          <a:custGeom>
            <a:avLst/>
            <a:gdLst/>
            <a:ahLst/>
            <a:cxnLst/>
            <a:rect l="0" t="0" r="r" b="b"/>
            <a:pathLst>
              <a:path w="598" h="1192" extrusionOk="0">
                <a:moveTo>
                  <a:pt x="0" y="1191"/>
                </a:moveTo>
                <a:lnTo>
                  <a:pt x="597" y="1191"/>
                </a:lnTo>
                <a:lnTo>
                  <a:pt x="597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29" name="Freeform 3"/>
          <p:cNvSpPr/>
          <p:nvPr/>
        </p:nvSpPr>
        <p:spPr bwMode="auto">
          <a:xfrm>
            <a:off x="315720" y="683640"/>
            <a:ext cx="43920" cy="46080"/>
          </a:xfrm>
          <a:custGeom>
            <a:avLst/>
            <a:gdLst/>
            <a:ahLst/>
            <a:cxnLst/>
            <a:rect l="0" t="0" r="r" b="b"/>
            <a:pathLst>
              <a:path w="122" h="128" extrusionOk="0">
                <a:moveTo>
                  <a:pt x="31" y="50"/>
                </a:moveTo>
                <a:lnTo>
                  <a:pt x="93" y="50"/>
                </a:lnTo>
                <a:cubicBezTo>
                  <a:pt x="91" y="33"/>
                  <a:pt x="81" y="22"/>
                  <a:pt x="63" y="22"/>
                </a:cubicBezTo>
                <a:cubicBezTo>
                  <a:pt x="46" y="22"/>
                  <a:pt x="33" y="33"/>
                  <a:pt x="31" y="50"/>
                </a:cubicBezTo>
                <a:moveTo>
                  <a:pt x="116" y="102"/>
                </a:moveTo>
                <a:cubicBezTo>
                  <a:pt x="103" y="119"/>
                  <a:pt x="86" y="127"/>
                  <a:pt x="66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2" y="0"/>
                  <a:pt x="63" y="0"/>
                </a:cubicBezTo>
                <a:cubicBezTo>
                  <a:pt x="96" y="0"/>
                  <a:pt x="121" y="22"/>
                  <a:pt x="121" y="56"/>
                </a:cubicBezTo>
                <a:cubicBezTo>
                  <a:pt x="121" y="61"/>
                  <a:pt x="121" y="66"/>
                  <a:pt x="121" y="74"/>
                </a:cubicBezTo>
                <a:lnTo>
                  <a:pt x="28" y="74"/>
                </a:lnTo>
                <a:cubicBezTo>
                  <a:pt x="31" y="92"/>
                  <a:pt x="48" y="102"/>
                  <a:pt x="68" y="102"/>
                </a:cubicBezTo>
                <a:cubicBezTo>
                  <a:pt x="81" y="102"/>
                  <a:pt x="93" y="97"/>
                  <a:pt x="101" y="87"/>
                </a:cubicBezTo>
                <a:lnTo>
                  <a:pt x="116" y="10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0" name="Freeform 4"/>
          <p:cNvSpPr/>
          <p:nvPr/>
        </p:nvSpPr>
        <p:spPr bwMode="auto">
          <a:xfrm>
            <a:off x="366840" y="683640"/>
            <a:ext cx="43200" cy="46080"/>
          </a:xfrm>
          <a:custGeom>
            <a:avLst/>
            <a:gdLst/>
            <a:ahLst/>
            <a:cxnLst/>
            <a:rect l="0" t="0" r="r" b="b"/>
            <a:pathLst>
              <a:path w="120" h="128" extrusionOk="0">
                <a:moveTo>
                  <a:pt x="119" y="97"/>
                </a:moveTo>
                <a:cubicBezTo>
                  <a:pt x="109" y="117"/>
                  <a:pt x="88" y="127"/>
                  <a:pt x="65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8" y="0"/>
                  <a:pt x="65" y="0"/>
                </a:cubicBezTo>
                <a:cubicBezTo>
                  <a:pt x="90" y="0"/>
                  <a:pt x="109" y="10"/>
                  <a:pt x="119" y="27"/>
                </a:cubicBezTo>
                <a:lnTo>
                  <a:pt x="99" y="40"/>
                </a:lnTo>
                <a:cubicBezTo>
                  <a:pt x="88" y="30"/>
                  <a:pt x="80" y="25"/>
                  <a:pt x="65" y="25"/>
                </a:cubicBezTo>
                <a:cubicBezTo>
                  <a:pt x="45" y="25"/>
                  <a:pt x="28" y="40"/>
                  <a:pt x="28" y="64"/>
                </a:cubicBezTo>
                <a:cubicBezTo>
                  <a:pt x="28" y="87"/>
                  <a:pt x="45" y="102"/>
                  <a:pt x="68" y="102"/>
                </a:cubicBezTo>
                <a:cubicBezTo>
                  <a:pt x="83" y="102"/>
                  <a:pt x="94" y="97"/>
                  <a:pt x="101" y="84"/>
                </a:cubicBezTo>
                <a:lnTo>
                  <a:pt x="119" y="9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1" name="Freeform 5"/>
          <p:cNvSpPr/>
          <p:nvPr/>
        </p:nvSpPr>
        <p:spPr bwMode="auto">
          <a:xfrm>
            <a:off x="41472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3" y="102"/>
                </a:moveTo>
                <a:cubicBezTo>
                  <a:pt x="86" y="102"/>
                  <a:pt x="104" y="87"/>
                  <a:pt x="104" y="64"/>
                </a:cubicBezTo>
                <a:cubicBezTo>
                  <a:pt x="104" y="40"/>
                  <a:pt x="86" y="25"/>
                  <a:pt x="63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3" y="102"/>
                </a:cubicBezTo>
                <a:moveTo>
                  <a:pt x="63" y="0"/>
                </a:moveTo>
                <a:cubicBezTo>
                  <a:pt x="104" y="0"/>
                  <a:pt x="131" y="25"/>
                  <a:pt x="131" y="64"/>
                </a:cubicBezTo>
                <a:cubicBezTo>
                  <a:pt x="131" y="102"/>
                  <a:pt x="104" y="127"/>
                  <a:pt x="63" y="127"/>
                </a:cubicBezTo>
                <a:cubicBezTo>
                  <a:pt x="25" y="127"/>
                  <a:pt x="0" y="102"/>
                  <a:pt x="0" y="64"/>
                </a:cubicBezTo>
                <a:cubicBezTo>
                  <a:pt x="0" y="25"/>
                  <a:pt x="25" y="0"/>
                  <a:pt x="63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2" name="Freeform 6"/>
          <p:cNvSpPr/>
          <p:nvPr/>
        </p:nvSpPr>
        <p:spPr bwMode="auto">
          <a:xfrm>
            <a:off x="472320" y="683640"/>
            <a:ext cx="41400" cy="45360"/>
          </a:xfrm>
          <a:custGeom>
            <a:avLst/>
            <a:gdLst/>
            <a:ahLst/>
            <a:cxnLst/>
            <a:rect l="0" t="0" r="r" b="b"/>
            <a:pathLst>
              <a:path w="115" h="126" extrusionOk="0">
                <a:moveTo>
                  <a:pt x="0" y="2"/>
                </a:moveTo>
                <a:lnTo>
                  <a:pt x="25" y="2"/>
                </a:lnTo>
                <a:lnTo>
                  <a:pt x="25" y="13"/>
                </a:lnTo>
                <a:cubicBezTo>
                  <a:pt x="35" y="5"/>
                  <a:pt x="48" y="0"/>
                  <a:pt x="63" y="0"/>
                </a:cubicBezTo>
                <a:cubicBezTo>
                  <a:pt x="96" y="0"/>
                  <a:pt x="114" y="16"/>
                  <a:pt x="114" y="56"/>
                </a:cubicBezTo>
                <a:lnTo>
                  <a:pt x="114" y="125"/>
                </a:lnTo>
                <a:lnTo>
                  <a:pt x="85" y="125"/>
                </a:lnTo>
                <a:lnTo>
                  <a:pt x="85" y="59"/>
                </a:lnTo>
                <a:cubicBezTo>
                  <a:pt x="85" y="34"/>
                  <a:pt x="75" y="26"/>
                  <a:pt x="55" y="26"/>
                </a:cubicBezTo>
                <a:cubicBezTo>
                  <a:pt x="43" y="26"/>
                  <a:pt x="33" y="34"/>
                  <a:pt x="25" y="46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3" name="Freeform 7"/>
          <p:cNvSpPr/>
          <p:nvPr/>
        </p:nvSpPr>
        <p:spPr bwMode="auto">
          <a:xfrm>
            <a:off x="52380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6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6" y="25"/>
                  <a:pt x="66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6" y="102"/>
                </a:cubicBezTo>
                <a:moveTo>
                  <a:pt x="66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6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5" y="0"/>
                  <a:pt x="6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4" name="Freeform 8"/>
          <p:cNvSpPr/>
          <p:nvPr/>
        </p:nvSpPr>
        <p:spPr bwMode="auto">
          <a:xfrm>
            <a:off x="581400" y="683640"/>
            <a:ext cx="63720" cy="45360"/>
          </a:xfrm>
          <a:custGeom>
            <a:avLst/>
            <a:gdLst/>
            <a:ahLst/>
            <a:cxnLst/>
            <a:rect l="0" t="0" r="r" b="b"/>
            <a:pathLst>
              <a:path w="177" h="126" extrusionOk="0">
                <a:moveTo>
                  <a:pt x="176" y="125"/>
                </a:moveTo>
                <a:lnTo>
                  <a:pt x="149" y="125"/>
                </a:lnTo>
                <a:lnTo>
                  <a:pt x="149" y="51"/>
                </a:lnTo>
                <a:cubicBezTo>
                  <a:pt x="149" y="36"/>
                  <a:pt x="146" y="26"/>
                  <a:pt x="129" y="26"/>
                </a:cubicBezTo>
                <a:cubicBezTo>
                  <a:pt x="116" y="26"/>
                  <a:pt x="109" y="34"/>
                  <a:pt x="101" y="44"/>
                </a:cubicBezTo>
                <a:lnTo>
                  <a:pt x="101" y="125"/>
                </a:lnTo>
                <a:lnTo>
                  <a:pt x="76" y="125"/>
                </a:lnTo>
                <a:lnTo>
                  <a:pt x="76" y="46"/>
                </a:lnTo>
                <a:cubicBezTo>
                  <a:pt x="76" y="34"/>
                  <a:pt x="69" y="26"/>
                  <a:pt x="56" y="26"/>
                </a:cubicBezTo>
                <a:cubicBezTo>
                  <a:pt x="40" y="26"/>
                  <a:pt x="30" y="36"/>
                  <a:pt x="27" y="46"/>
                </a:cubicBezTo>
                <a:lnTo>
                  <a:pt x="27" y="125"/>
                </a:lnTo>
                <a:lnTo>
                  <a:pt x="0" y="125"/>
                </a:lnTo>
                <a:lnTo>
                  <a:pt x="0" y="2"/>
                </a:lnTo>
                <a:lnTo>
                  <a:pt x="27" y="2"/>
                </a:lnTo>
                <a:lnTo>
                  <a:pt x="27" y="13"/>
                </a:lnTo>
                <a:cubicBezTo>
                  <a:pt x="32" y="2"/>
                  <a:pt x="47" y="0"/>
                  <a:pt x="61" y="0"/>
                </a:cubicBezTo>
                <a:cubicBezTo>
                  <a:pt x="76" y="0"/>
                  <a:pt x="86" y="5"/>
                  <a:pt x="94" y="16"/>
                </a:cubicBezTo>
                <a:cubicBezTo>
                  <a:pt x="104" y="2"/>
                  <a:pt x="116" y="0"/>
                  <a:pt x="131" y="0"/>
                </a:cubicBezTo>
                <a:cubicBezTo>
                  <a:pt x="159" y="0"/>
                  <a:pt x="176" y="13"/>
                  <a:pt x="176" y="44"/>
                </a:cubicBezTo>
                <a:lnTo>
                  <a:pt x="176" y="12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5" name="Freeform 9"/>
          <p:cNvSpPr/>
          <p:nvPr/>
        </p:nvSpPr>
        <p:spPr bwMode="auto">
          <a:xfrm>
            <a:off x="651600" y="684360"/>
            <a:ext cx="48600" cy="62640"/>
          </a:xfrm>
          <a:custGeom>
            <a:avLst/>
            <a:gdLst/>
            <a:ahLst/>
            <a:cxnLst/>
            <a:rect l="0" t="0" r="r" b="b"/>
            <a:pathLst>
              <a:path w="135" h="174" extrusionOk="0">
                <a:moveTo>
                  <a:pt x="33" y="145"/>
                </a:moveTo>
                <a:cubicBezTo>
                  <a:pt x="33" y="148"/>
                  <a:pt x="35" y="148"/>
                  <a:pt x="38" y="148"/>
                </a:cubicBezTo>
                <a:cubicBezTo>
                  <a:pt x="43" y="148"/>
                  <a:pt x="50" y="143"/>
                  <a:pt x="55" y="128"/>
                </a:cubicBezTo>
                <a:lnTo>
                  <a:pt x="60" y="117"/>
                </a:lnTo>
                <a:lnTo>
                  <a:pt x="0" y="0"/>
                </a:lnTo>
                <a:lnTo>
                  <a:pt x="30" y="0"/>
                </a:lnTo>
                <a:lnTo>
                  <a:pt x="73" y="85"/>
                </a:lnTo>
                <a:lnTo>
                  <a:pt x="106" y="0"/>
                </a:lnTo>
                <a:lnTo>
                  <a:pt x="134" y="0"/>
                </a:lnTo>
                <a:lnTo>
                  <a:pt x="85" y="120"/>
                </a:lnTo>
                <a:cubicBezTo>
                  <a:pt x="70" y="160"/>
                  <a:pt x="58" y="173"/>
                  <a:pt x="38" y="173"/>
                </a:cubicBezTo>
                <a:cubicBezTo>
                  <a:pt x="30" y="173"/>
                  <a:pt x="25" y="171"/>
                  <a:pt x="20" y="171"/>
                </a:cubicBezTo>
                <a:lnTo>
                  <a:pt x="33" y="14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6" name="Freeform 10"/>
          <p:cNvSpPr/>
          <p:nvPr/>
        </p:nvSpPr>
        <p:spPr bwMode="auto">
          <a:xfrm>
            <a:off x="703080" y="716400"/>
            <a:ext cx="14040" cy="13320"/>
          </a:xfrm>
          <a:custGeom>
            <a:avLst/>
            <a:gdLst/>
            <a:ahLst/>
            <a:cxnLst/>
            <a:rect l="0" t="0" r="r" b="b"/>
            <a:pathLst>
              <a:path w="39" h="37" extrusionOk="0">
                <a:moveTo>
                  <a:pt x="17" y="0"/>
                </a:moveTo>
                <a:cubicBezTo>
                  <a:pt x="31" y="0"/>
                  <a:pt x="38" y="7"/>
                  <a:pt x="38" y="17"/>
                </a:cubicBezTo>
                <a:cubicBezTo>
                  <a:pt x="38" y="26"/>
                  <a:pt x="31" y="36"/>
                  <a:pt x="17" y="36"/>
                </a:cubicBezTo>
                <a:cubicBezTo>
                  <a:pt x="7" y="36"/>
                  <a:pt x="0" y="26"/>
                  <a:pt x="0" y="17"/>
                </a:cubicBezTo>
                <a:cubicBezTo>
                  <a:pt x="0" y="7"/>
                  <a:pt x="7" y="0"/>
                  <a:pt x="17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7" name="Freeform 11"/>
          <p:cNvSpPr/>
          <p:nvPr/>
        </p:nvSpPr>
        <p:spPr bwMode="auto">
          <a:xfrm>
            <a:off x="726480" y="683640"/>
            <a:ext cx="43920" cy="63360"/>
          </a:xfrm>
          <a:custGeom>
            <a:avLst/>
            <a:gdLst/>
            <a:ahLst/>
            <a:cxnLst/>
            <a:rect l="0" t="0" r="r" b="b"/>
            <a:pathLst>
              <a:path w="122" h="176" extrusionOk="0">
                <a:moveTo>
                  <a:pt x="93" y="83"/>
                </a:moveTo>
                <a:lnTo>
                  <a:pt x="93" y="38"/>
                </a:lnTo>
                <a:cubicBezTo>
                  <a:pt x="88" y="30"/>
                  <a:pt x="77" y="25"/>
                  <a:pt x="65" y="25"/>
                </a:cubicBezTo>
                <a:cubicBezTo>
                  <a:pt x="45" y="25"/>
                  <a:pt x="27" y="38"/>
                  <a:pt x="27" y="63"/>
                </a:cubicBezTo>
                <a:cubicBezTo>
                  <a:pt x="27" y="88"/>
                  <a:pt x="42" y="101"/>
                  <a:pt x="65" y="101"/>
                </a:cubicBezTo>
                <a:cubicBezTo>
                  <a:pt x="80" y="101"/>
                  <a:pt x="91" y="93"/>
                  <a:pt x="93" y="83"/>
                </a:cubicBezTo>
                <a:moveTo>
                  <a:pt x="121" y="117"/>
                </a:moveTo>
                <a:cubicBezTo>
                  <a:pt x="121" y="157"/>
                  <a:pt x="98" y="175"/>
                  <a:pt x="62" y="175"/>
                </a:cubicBezTo>
                <a:cubicBezTo>
                  <a:pt x="35" y="175"/>
                  <a:pt x="15" y="162"/>
                  <a:pt x="7" y="142"/>
                </a:cubicBezTo>
                <a:lnTo>
                  <a:pt x="30" y="132"/>
                </a:lnTo>
                <a:cubicBezTo>
                  <a:pt x="35" y="142"/>
                  <a:pt x="45" y="150"/>
                  <a:pt x="60" y="150"/>
                </a:cubicBezTo>
                <a:cubicBezTo>
                  <a:pt x="83" y="150"/>
                  <a:pt x="93" y="140"/>
                  <a:pt x="93" y="119"/>
                </a:cubicBezTo>
                <a:lnTo>
                  <a:pt x="93" y="114"/>
                </a:lnTo>
                <a:cubicBezTo>
                  <a:pt x="88" y="122"/>
                  <a:pt x="77" y="127"/>
                  <a:pt x="60" y="127"/>
                </a:cubicBezTo>
                <a:cubicBezTo>
                  <a:pt x="25" y="127"/>
                  <a:pt x="0" y="104"/>
                  <a:pt x="0" y="63"/>
                </a:cubicBezTo>
                <a:cubicBezTo>
                  <a:pt x="0" y="22"/>
                  <a:pt x="27" y="0"/>
                  <a:pt x="60" y="0"/>
                </a:cubicBezTo>
                <a:cubicBezTo>
                  <a:pt x="77" y="0"/>
                  <a:pt x="88" y="5"/>
                  <a:pt x="93" y="10"/>
                </a:cubicBezTo>
                <a:lnTo>
                  <a:pt x="93" y="2"/>
                </a:lnTo>
                <a:lnTo>
                  <a:pt x="121" y="2"/>
                </a:lnTo>
                <a:lnTo>
                  <a:pt x="121" y="11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8" name="Freeform 12"/>
          <p:cNvSpPr/>
          <p:nvPr/>
        </p:nvSpPr>
        <p:spPr bwMode="auto">
          <a:xfrm>
            <a:off x="78048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5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5" y="25"/>
                  <a:pt x="65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5" y="102"/>
                </a:cubicBezTo>
                <a:moveTo>
                  <a:pt x="65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5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7" y="0"/>
                  <a:pt x="6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9" name="Freeform 13"/>
          <p:cNvSpPr/>
          <p:nvPr/>
        </p:nvSpPr>
        <p:spPr bwMode="auto">
          <a:xfrm>
            <a:off x="830879" y="684360"/>
            <a:ext cx="47520" cy="44640"/>
          </a:xfrm>
          <a:custGeom>
            <a:avLst/>
            <a:gdLst/>
            <a:ahLst/>
            <a:cxnLst/>
            <a:rect l="0" t="0" r="r" b="b"/>
            <a:pathLst>
              <a:path w="132" h="124" extrusionOk="0">
                <a:moveTo>
                  <a:pt x="75" y="123"/>
                </a:moveTo>
                <a:lnTo>
                  <a:pt x="55" y="123"/>
                </a:lnTo>
                <a:lnTo>
                  <a:pt x="0" y="0"/>
                </a:lnTo>
                <a:lnTo>
                  <a:pt x="30" y="0"/>
                </a:lnTo>
                <a:lnTo>
                  <a:pt x="65" y="81"/>
                </a:lnTo>
                <a:lnTo>
                  <a:pt x="101" y="0"/>
                </a:lnTo>
                <a:lnTo>
                  <a:pt x="131" y="0"/>
                </a:lnTo>
                <a:lnTo>
                  <a:pt x="75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0" name="Freeform 14"/>
          <p:cNvSpPr/>
          <p:nvPr/>
        </p:nvSpPr>
        <p:spPr bwMode="auto">
          <a:xfrm>
            <a:off x="879480" y="716400"/>
            <a:ext cx="14400" cy="13320"/>
          </a:xfrm>
          <a:custGeom>
            <a:avLst/>
            <a:gdLst/>
            <a:ahLst/>
            <a:cxnLst/>
            <a:rect l="0" t="0" r="r" b="b"/>
            <a:pathLst>
              <a:path w="40" h="37" extrusionOk="0">
                <a:moveTo>
                  <a:pt x="21" y="0"/>
                </a:moveTo>
                <a:cubicBezTo>
                  <a:pt x="31" y="0"/>
                  <a:pt x="39" y="7"/>
                  <a:pt x="39" y="17"/>
                </a:cubicBezTo>
                <a:cubicBezTo>
                  <a:pt x="39" y="26"/>
                  <a:pt x="31" y="36"/>
                  <a:pt x="21" y="36"/>
                </a:cubicBezTo>
                <a:cubicBezTo>
                  <a:pt x="8" y="36"/>
                  <a:pt x="0" y="26"/>
                  <a:pt x="0" y="17"/>
                </a:cubicBezTo>
                <a:cubicBezTo>
                  <a:pt x="0" y="7"/>
                  <a:pt x="8" y="0"/>
                  <a:pt x="21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1" name="Freeform 15"/>
          <p:cNvSpPr/>
          <p:nvPr/>
        </p:nvSpPr>
        <p:spPr bwMode="auto">
          <a:xfrm>
            <a:off x="905760" y="683640"/>
            <a:ext cx="26640" cy="45360"/>
          </a:xfrm>
          <a:custGeom>
            <a:avLst/>
            <a:gdLst/>
            <a:ahLst/>
            <a:cxnLst/>
            <a:rect l="0" t="0" r="r" b="b"/>
            <a:pathLst>
              <a:path w="74" h="126" extrusionOk="0">
                <a:moveTo>
                  <a:pt x="0" y="2"/>
                </a:moveTo>
                <a:lnTo>
                  <a:pt x="25" y="2"/>
                </a:lnTo>
                <a:lnTo>
                  <a:pt x="25" y="11"/>
                </a:lnTo>
                <a:cubicBezTo>
                  <a:pt x="30" y="5"/>
                  <a:pt x="41" y="0"/>
                  <a:pt x="48" y="0"/>
                </a:cubicBezTo>
                <a:cubicBezTo>
                  <a:pt x="61" y="0"/>
                  <a:pt x="68" y="2"/>
                  <a:pt x="73" y="11"/>
                </a:cubicBezTo>
                <a:lnTo>
                  <a:pt x="58" y="31"/>
                </a:lnTo>
                <a:cubicBezTo>
                  <a:pt x="56" y="28"/>
                  <a:pt x="51" y="26"/>
                  <a:pt x="46" y="26"/>
                </a:cubicBezTo>
                <a:cubicBezTo>
                  <a:pt x="37" y="26"/>
                  <a:pt x="30" y="31"/>
                  <a:pt x="25" y="44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2" name="Freeform 16"/>
          <p:cNvSpPr/>
          <p:nvPr/>
        </p:nvSpPr>
        <p:spPr bwMode="auto">
          <a:xfrm>
            <a:off x="939960" y="684360"/>
            <a:ext cx="40320" cy="45360"/>
          </a:xfrm>
          <a:custGeom>
            <a:avLst/>
            <a:gdLst/>
            <a:ahLst/>
            <a:cxnLst/>
            <a:rect l="0" t="0" r="r" b="b"/>
            <a:pathLst>
              <a:path w="112" h="126" extrusionOk="0">
                <a:moveTo>
                  <a:pt x="111" y="123"/>
                </a:moveTo>
                <a:lnTo>
                  <a:pt x="86" y="123"/>
                </a:lnTo>
                <a:lnTo>
                  <a:pt x="86" y="110"/>
                </a:lnTo>
                <a:cubicBezTo>
                  <a:pt x="77" y="120"/>
                  <a:pt x="65" y="125"/>
                  <a:pt x="50" y="125"/>
                </a:cubicBezTo>
                <a:cubicBezTo>
                  <a:pt x="17" y="125"/>
                  <a:pt x="0" y="107"/>
                  <a:pt x="0" y="72"/>
                </a:cubicBezTo>
                <a:lnTo>
                  <a:pt x="0" y="0"/>
                </a:lnTo>
                <a:lnTo>
                  <a:pt x="27" y="0"/>
                </a:lnTo>
                <a:lnTo>
                  <a:pt x="27" y="67"/>
                </a:lnTo>
                <a:cubicBezTo>
                  <a:pt x="27" y="87"/>
                  <a:pt x="32" y="100"/>
                  <a:pt x="52" y="100"/>
                </a:cubicBezTo>
                <a:cubicBezTo>
                  <a:pt x="67" y="100"/>
                  <a:pt x="77" y="92"/>
                  <a:pt x="86" y="80"/>
                </a:cubicBezTo>
                <a:lnTo>
                  <a:pt x="86" y="0"/>
                </a:lnTo>
                <a:lnTo>
                  <a:pt x="111" y="0"/>
                </a:lnTo>
                <a:lnTo>
                  <a:pt x="111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3" name="Freeform 17"/>
          <p:cNvSpPr/>
          <p:nvPr/>
        </p:nvSpPr>
        <p:spPr bwMode="auto">
          <a:xfrm>
            <a:off x="313920" y="34380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6" y="76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1"/>
                </a:lnTo>
                <a:lnTo>
                  <a:pt x="88" y="118"/>
                </a:lnTo>
                <a:lnTo>
                  <a:pt x="81" y="118"/>
                </a:lnTo>
                <a:lnTo>
                  <a:pt x="30" y="51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4" name="Freeform 18"/>
          <p:cNvSpPr/>
          <p:nvPr/>
        </p:nvSpPr>
        <p:spPr bwMode="auto">
          <a:xfrm>
            <a:off x="38952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9" y="0"/>
                </a:lnTo>
                <a:lnTo>
                  <a:pt x="141" y="0"/>
                </a:lnTo>
                <a:lnTo>
                  <a:pt x="141" y="166"/>
                </a:lnTo>
                <a:lnTo>
                  <a:pt x="114" y="166"/>
                </a:lnTo>
                <a:lnTo>
                  <a:pt x="114" y="51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5" name="Freeform 19"/>
          <p:cNvSpPr/>
          <p:nvPr/>
        </p:nvSpPr>
        <p:spPr bwMode="auto">
          <a:xfrm>
            <a:off x="456120" y="34380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4"/>
                </a:moveTo>
                <a:lnTo>
                  <a:pt x="28" y="94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69"/>
                </a:lnTo>
                <a:lnTo>
                  <a:pt x="116" y="69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6" name="Freeform 20"/>
          <p:cNvSpPr/>
          <p:nvPr/>
        </p:nvSpPr>
        <p:spPr bwMode="auto">
          <a:xfrm>
            <a:off x="52380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8" y="0"/>
                </a:lnTo>
                <a:lnTo>
                  <a:pt x="28" y="115"/>
                </a:lnTo>
                <a:lnTo>
                  <a:pt x="118" y="0"/>
                </a:lnTo>
                <a:lnTo>
                  <a:pt x="141" y="0"/>
                </a:lnTo>
                <a:lnTo>
                  <a:pt x="141" y="166"/>
                </a:lnTo>
                <a:lnTo>
                  <a:pt x="113" y="166"/>
                </a:lnTo>
                <a:lnTo>
                  <a:pt x="113" y="51"/>
                </a:lnTo>
                <a:lnTo>
                  <a:pt x="23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7" name="Freeform 21"/>
          <p:cNvSpPr/>
          <p:nvPr/>
        </p:nvSpPr>
        <p:spPr bwMode="auto">
          <a:xfrm>
            <a:off x="587520" y="343080"/>
            <a:ext cx="55080" cy="61560"/>
          </a:xfrm>
          <a:custGeom>
            <a:avLst/>
            <a:gdLst/>
            <a:ahLst/>
            <a:cxnLst/>
            <a:rect l="0" t="0" r="r" b="b"/>
            <a:pathLst>
              <a:path w="153" h="171" extrusionOk="0">
                <a:moveTo>
                  <a:pt x="152" y="139"/>
                </a:moveTo>
                <a:cubicBezTo>
                  <a:pt x="137" y="158"/>
                  <a:pt x="112" y="170"/>
                  <a:pt x="83" y="170"/>
                </a:cubicBezTo>
                <a:cubicBezTo>
                  <a:pt x="33" y="170"/>
                  <a:pt x="0" y="136"/>
                  <a:pt x="0" y="83"/>
                </a:cubicBezTo>
                <a:cubicBezTo>
                  <a:pt x="0" y="38"/>
                  <a:pt x="33" y="0"/>
                  <a:pt x="83" y="0"/>
                </a:cubicBezTo>
                <a:cubicBezTo>
                  <a:pt x="114" y="0"/>
                  <a:pt x="137" y="12"/>
                  <a:pt x="149" y="28"/>
                </a:cubicBezTo>
                <a:lnTo>
                  <a:pt x="129" y="45"/>
                </a:lnTo>
                <a:cubicBezTo>
                  <a:pt x="119" y="33"/>
                  <a:pt x="104" y="28"/>
                  <a:pt x="86" y="28"/>
                </a:cubicBezTo>
                <a:cubicBezTo>
                  <a:pt x="51" y="28"/>
                  <a:pt x="28" y="50"/>
                  <a:pt x="28" y="83"/>
                </a:cubicBezTo>
                <a:cubicBezTo>
                  <a:pt x="28" y="119"/>
                  <a:pt x="53" y="141"/>
                  <a:pt x="86" y="141"/>
                </a:cubicBezTo>
                <a:cubicBezTo>
                  <a:pt x="107" y="141"/>
                  <a:pt x="124" y="134"/>
                  <a:pt x="134" y="119"/>
                </a:cubicBezTo>
                <a:lnTo>
                  <a:pt x="152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8" name="Freeform 22"/>
          <p:cNvSpPr/>
          <p:nvPr/>
        </p:nvSpPr>
        <p:spPr bwMode="auto">
          <a:xfrm>
            <a:off x="64728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3" y="26"/>
                </a:lnTo>
                <a:lnTo>
                  <a:pt x="83" y="166"/>
                </a:lnTo>
                <a:lnTo>
                  <a:pt x="56" y="166"/>
                </a:lnTo>
                <a:lnTo>
                  <a:pt x="56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9" name="Freeform 23"/>
          <p:cNvSpPr/>
          <p:nvPr/>
        </p:nvSpPr>
        <p:spPr bwMode="auto">
          <a:xfrm>
            <a:off x="706680" y="343800"/>
            <a:ext cx="45720" cy="60120"/>
          </a:xfrm>
          <a:custGeom>
            <a:avLst/>
            <a:gdLst/>
            <a:ahLst/>
            <a:cxnLst/>
            <a:rect l="0" t="0" r="r" b="b"/>
            <a:pathLst>
              <a:path w="127" h="167" extrusionOk="0">
                <a:moveTo>
                  <a:pt x="0" y="0"/>
                </a:moveTo>
                <a:lnTo>
                  <a:pt x="123" y="0"/>
                </a:lnTo>
                <a:lnTo>
                  <a:pt x="123" y="26"/>
                </a:lnTo>
                <a:lnTo>
                  <a:pt x="30" y="26"/>
                </a:lnTo>
                <a:lnTo>
                  <a:pt x="30" y="69"/>
                </a:lnTo>
                <a:lnTo>
                  <a:pt x="118" y="69"/>
                </a:lnTo>
                <a:lnTo>
                  <a:pt x="118" y="94"/>
                </a:lnTo>
                <a:lnTo>
                  <a:pt x="30" y="94"/>
                </a:lnTo>
                <a:lnTo>
                  <a:pt x="30" y="138"/>
                </a:lnTo>
                <a:lnTo>
                  <a:pt x="126" y="138"/>
                </a:lnTo>
                <a:lnTo>
                  <a:pt x="126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0" name="Freeform 24"/>
          <p:cNvSpPr/>
          <p:nvPr/>
        </p:nvSpPr>
        <p:spPr bwMode="auto">
          <a:xfrm>
            <a:off x="765000" y="343800"/>
            <a:ext cx="49679" cy="60120"/>
          </a:xfrm>
          <a:custGeom>
            <a:avLst/>
            <a:gdLst/>
            <a:ahLst/>
            <a:cxnLst/>
            <a:rect l="0" t="0" r="r" b="b"/>
            <a:pathLst>
              <a:path w="138" h="167" extrusionOk="0">
                <a:moveTo>
                  <a:pt x="30" y="26"/>
                </a:moveTo>
                <a:lnTo>
                  <a:pt x="30" y="81"/>
                </a:lnTo>
                <a:lnTo>
                  <a:pt x="65" y="81"/>
                </a:lnTo>
                <a:cubicBezTo>
                  <a:pt x="93" y="81"/>
                  <a:pt x="107" y="71"/>
                  <a:pt x="107" y="53"/>
                </a:cubicBezTo>
                <a:cubicBezTo>
                  <a:pt x="107" y="38"/>
                  <a:pt x="96" y="26"/>
                  <a:pt x="68" y="26"/>
                </a:cubicBezTo>
                <a:lnTo>
                  <a:pt x="30" y="26"/>
                </a:lnTo>
                <a:moveTo>
                  <a:pt x="0" y="166"/>
                </a:moveTo>
                <a:lnTo>
                  <a:pt x="0" y="0"/>
                </a:lnTo>
                <a:lnTo>
                  <a:pt x="68" y="0"/>
                </a:lnTo>
                <a:cubicBezTo>
                  <a:pt x="124" y="0"/>
                  <a:pt x="137" y="28"/>
                  <a:pt x="137" y="53"/>
                </a:cubicBezTo>
                <a:cubicBezTo>
                  <a:pt x="137" y="81"/>
                  <a:pt x="119" y="109"/>
                  <a:pt x="68" y="109"/>
                </a:cubicBezTo>
                <a:lnTo>
                  <a:pt x="30" y="109"/>
                </a:lnTo>
                <a:lnTo>
                  <a:pt x="30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1" name="Freeform 25"/>
          <p:cNvSpPr/>
          <p:nvPr/>
        </p:nvSpPr>
        <p:spPr bwMode="auto">
          <a:xfrm>
            <a:off x="822960" y="34308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39"/>
                </a:moveTo>
                <a:cubicBezTo>
                  <a:pt x="136" y="158"/>
                  <a:pt x="111" y="170"/>
                  <a:pt x="83" y="170"/>
                </a:cubicBezTo>
                <a:cubicBezTo>
                  <a:pt x="32" y="170"/>
                  <a:pt x="0" y="136"/>
                  <a:pt x="0" y="83"/>
                </a:cubicBezTo>
                <a:cubicBezTo>
                  <a:pt x="0" y="38"/>
                  <a:pt x="32" y="0"/>
                  <a:pt x="83" y="0"/>
                </a:cubicBezTo>
                <a:cubicBezTo>
                  <a:pt x="113" y="0"/>
                  <a:pt x="136" y="12"/>
                  <a:pt x="148" y="28"/>
                </a:cubicBezTo>
                <a:lnTo>
                  <a:pt x="128" y="45"/>
                </a:lnTo>
                <a:cubicBezTo>
                  <a:pt x="118" y="33"/>
                  <a:pt x="103" y="28"/>
                  <a:pt x="86" y="28"/>
                </a:cubicBezTo>
                <a:cubicBezTo>
                  <a:pt x="51" y="28"/>
                  <a:pt x="27" y="50"/>
                  <a:pt x="27" y="83"/>
                </a:cubicBezTo>
                <a:cubicBezTo>
                  <a:pt x="27" y="119"/>
                  <a:pt x="53" y="141"/>
                  <a:pt x="86" y="141"/>
                </a:cubicBezTo>
                <a:cubicBezTo>
                  <a:pt x="106" y="141"/>
                  <a:pt x="123" y="134"/>
                  <a:pt x="133" y="119"/>
                </a:cubicBezTo>
                <a:lnTo>
                  <a:pt x="151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2" name="Freeform 26"/>
          <p:cNvSpPr/>
          <p:nvPr/>
        </p:nvSpPr>
        <p:spPr bwMode="auto">
          <a:xfrm>
            <a:off x="88236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2" y="26"/>
                </a:lnTo>
                <a:lnTo>
                  <a:pt x="82" y="166"/>
                </a:lnTo>
                <a:lnTo>
                  <a:pt x="55" y="166"/>
                </a:lnTo>
                <a:lnTo>
                  <a:pt x="55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3" name="Freeform 27"/>
          <p:cNvSpPr/>
          <p:nvPr/>
        </p:nvSpPr>
        <p:spPr bwMode="auto">
          <a:xfrm>
            <a:off x="941760" y="343800"/>
            <a:ext cx="48600" cy="60120"/>
          </a:xfrm>
          <a:custGeom>
            <a:avLst/>
            <a:gdLst/>
            <a:ahLst/>
            <a:cxnLst/>
            <a:rect l="0" t="0" r="r" b="b"/>
            <a:pathLst>
              <a:path w="135" h="167" extrusionOk="0">
                <a:moveTo>
                  <a:pt x="30" y="94"/>
                </a:moveTo>
                <a:lnTo>
                  <a:pt x="30" y="138"/>
                </a:lnTo>
                <a:lnTo>
                  <a:pt x="67" y="138"/>
                </a:lnTo>
                <a:cubicBezTo>
                  <a:pt x="94" y="138"/>
                  <a:pt x="104" y="133"/>
                  <a:pt x="104" y="115"/>
                </a:cubicBezTo>
                <a:cubicBezTo>
                  <a:pt x="104" y="101"/>
                  <a:pt x="94" y="94"/>
                  <a:pt x="67" y="94"/>
                </a:cubicBezTo>
                <a:lnTo>
                  <a:pt x="30" y="94"/>
                </a:lnTo>
                <a:moveTo>
                  <a:pt x="30" y="26"/>
                </a:moveTo>
                <a:lnTo>
                  <a:pt x="30" y="69"/>
                </a:lnTo>
                <a:lnTo>
                  <a:pt x="70" y="69"/>
                </a:lnTo>
                <a:cubicBezTo>
                  <a:pt x="88" y="69"/>
                  <a:pt x="99" y="61"/>
                  <a:pt x="99" y="48"/>
                </a:cubicBezTo>
                <a:cubicBezTo>
                  <a:pt x="99" y="33"/>
                  <a:pt x="91" y="26"/>
                  <a:pt x="65" y="26"/>
                </a:cubicBezTo>
                <a:lnTo>
                  <a:pt x="30" y="26"/>
                </a:lnTo>
                <a:moveTo>
                  <a:pt x="0" y="0"/>
                </a:moveTo>
                <a:lnTo>
                  <a:pt x="70" y="0"/>
                </a:lnTo>
                <a:cubicBezTo>
                  <a:pt x="114" y="0"/>
                  <a:pt x="129" y="18"/>
                  <a:pt x="129" y="41"/>
                </a:cubicBezTo>
                <a:cubicBezTo>
                  <a:pt x="129" y="58"/>
                  <a:pt x="121" y="71"/>
                  <a:pt x="109" y="79"/>
                </a:cubicBezTo>
                <a:cubicBezTo>
                  <a:pt x="124" y="84"/>
                  <a:pt x="134" y="96"/>
                  <a:pt x="134" y="118"/>
                </a:cubicBezTo>
                <a:cubicBezTo>
                  <a:pt x="134" y="153"/>
                  <a:pt x="109" y="166"/>
                  <a:pt x="67" y="166"/>
                </a:cubicBez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4" name="Freeform 28"/>
          <p:cNvSpPr/>
          <p:nvPr/>
        </p:nvSpPr>
        <p:spPr bwMode="auto">
          <a:xfrm>
            <a:off x="999360" y="34308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5" y="141"/>
                </a:moveTo>
                <a:cubicBezTo>
                  <a:pt x="115" y="141"/>
                  <a:pt x="140" y="119"/>
                  <a:pt x="140" y="83"/>
                </a:cubicBezTo>
                <a:cubicBezTo>
                  <a:pt x="140" y="50"/>
                  <a:pt x="113" y="28"/>
                  <a:pt x="85" y="28"/>
                </a:cubicBezTo>
                <a:cubicBezTo>
                  <a:pt x="55" y="28"/>
                  <a:pt x="30" y="50"/>
                  <a:pt x="30" y="83"/>
                </a:cubicBezTo>
                <a:cubicBezTo>
                  <a:pt x="30" y="119"/>
                  <a:pt x="55" y="141"/>
                  <a:pt x="85" y="141"/>
                </a:cubicBezTo>
                <a:moveTo>
                  <a:pt x="85" y="0"/>
                </a:moveTo>
                <a:cubicBezTo>
                  <a:pt x="130" y="0"/>
                  <a:pt x="169" y="35"/>
                  <a:pt x="169" y="83"/>
                </a:cubicBezTo>
                <a:cubicBezTo>
                  <a:pt x="169" y="134"/>
                  <a:pt x="130" y="170"/>
                  <a:pt x="85" y="170"/>
                </a:cubicBezTo>
                <a:cubicBezTo>
                  <a:pt x="38" y="170"/>
                  <a:pt x="0" y="134"/>
                  <a:pt x="0" y="83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5" name="Freeform 29"/>
          <p:cNvSpPr/>
          <p:nvPr/>
        </p:nvSpPr>
        <p:spPr bwMode="auto">
          <a:xfrm>
            <a:off x="308520" y="441360"/>
            <a:ext cx="56520" cy="61560"/>
          </a:xfrm>
          <a:custGeom>
            <a:avLst/>
            <a:gdLst/>
            <a:ahLst/>
            <a:cxnLst/>
            <a:rect l="0" t="0" r="r" b="b"/>
            <a:pathLst>
              <a:path w="157" h="171" extrusionOk="0">
                <a:moveTo>
                  <a:pt x="47" y="69"/>
                </a:moveTo>
                <a:lnTo>
                  <a:pt x="125" y="69"/>
                </a:lnTo>
                <a:cubicBezTo>
                  <a:pt x="122" y="44"/>
                  <a:pt x="102" y="28"/>
                  <a:pt x="70" y="28"/>
                </a:cubicBezTo>
                <a:cubicBezTo>
                  <a:pt x="55" y="28"/>
                  <a:pt x="35" y="33"/>
                  <a:pt x="20" y="51"/>
                </a:cubicBezTo>
                <a:lnTo>
                  <a:pt x="2" y="30"/>
                </a:lnTo>
                <a:cubicBezTo>
                  <a:pt x="17" y="10"/>
                  <a:pt x="45" y="0"/>
                  <a:pt x="72" y="0"/>
                </a:cubicBezTo>
                <a:cubicBezTo>
                  <a:pt x="122" y="0"/>
                  <a:pt x="156" y="33"/>
                  <a:pt x="156" y="84"/>
                </a:cubicBezTo>
                <a:cubicBezTo>
                  <a:pt x="156" y="135"/>
                  <a:pt x="125" y="170"/>
                  <a:pt x="70" y="170"/>
                </a:cubicBezTo>
                <a:cubicBezTo>
                  <a:pt x="47" y="170"/>
                  <a:pt x="20" y="163"/>
                  <a:pt x="0" y="137"/>
                </a:cubicBezTo>
                <a:lnTo>
                  <a:pt x="20" y="120"/>
                </a:lnTo>
                <a:cubicBezTo>
                  <a:pt x="32" y="137"/>
                  <a:pt x="52" y="142"/>
                  <a:pt x="72" y="142"/>
                </a:cubicBezTo>
                <a:cubicBezTo>
                  <a:pt x="102" y="142"/>
                  <a:pt x="122" y="125"/>
                  <a:pt x="125" y="97"/>
                </a:cubicBezTo>
                <a:lnTo>
                  <a:pt x="47" y="97"/>
                </a:lnTo>
                <a:lnTo>
                  <a:pt x="47" y="6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6" name="Freeform 30"/>
          <p:cNvSpPr/>
          <p:nvPr/>
        </p:nvSpPr>
        <p:spPr bwMode="auto">
          <a:xfrm>
            <a:off x="376920" y="442080"/>
            <a:ext cx="52920" cy="60120"/>
          </a:xfrm>
          <a:custGeom>
            <a:avLst/>
            <a:gdLst/>
            <a:ahLst/>
            <a:cxnLst/>
            <a:rect l="0" t="0" r="r" b="b"/>
            <a:pathLst>
              <a:path w="147" h="167" extrusionOk="0">
                <a:moveTo>
                  <a:pt x="0" y="0"/>
                </a:moveTo>
                <a:lnTo>
                  <a:pt x="30" y="0"/>
                </a:lnTo>
                <a:lnTo>
                  <a:pt x="30" y="72"/>
                </a:lnTo>
                <a:lnTo>
                  <a:pt x="103" y="0"/>
                </a:lnTo>
                <a:lnTo>
                  <a:pt x="141" y="0"/>
                </a:lnTo>
                <a:lnTo>
                  <a:pt x="66" y="75"/>
                </a:lnTo>
                <a:lnTo>
                  <a:pt x="146" y="166"/>
                </a:lnTo>
                <a:lnTo>
                  <a:pt x="108" y="166"/>
                </a:lnTo>
                <a:lnTo>
                  <a:pt x="46" y="95"/>
                </a:lnTo>
                <a:lnTo>
                  <a:pt x="30" y="108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7" name="Freeform 31"/>
          <p:cNvSpPr/>
          <p:nvPr/>
        </p:nvSpPr>
        <p:spPr bwMode="auto">
          <a:xfrm>
            <a:off x="432000" y="441360"/>
            <a:ext cx="60840" cy="61560"/>
          </a:xfrm>
          <a:custGeom>
            <a:avLst/>
            <a:gdLst/>
            <a:ahLst/>
            <a:cxnLst/>
            <a:rect l="0" t="0" r="r" b="b"/>
            <a:pathLst>
              <a:path w="169" h="171" extrusionOk="0">
                <a:moveTo>
                  <a:pt x="86" y="142"/>
                </a:moveTo>
                <a:cubicBezTo>
                  <a:pt x="116" y="142"/>
                  <a:pt x="138" y="120"/>
                  <a:pt x="138" y="84"/>
                </a:cubicBezTo>
                <a:cubicBezTo>
                  <a:pt x="138" y="51"/>
                  <a:pt x="113" y="28"/>
                  <a:pt x="86" y="28"/>
                </a:cubicBezTo>
                <a:cubicBezTo>
                  <a:pt x="56" y="28"/>
                  <a:pt x="30" y="51"/>
                  <a:pt x="30" y="84"/>
                </a:cubicBezTo>
                <a:cubicBezTo>
                  <a:pt x="30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8" y="35"/>
                  <a:pt x="168" y="84"/>
                </a:cubicBezTo>
                <a:cubicBezTo>
                  <a:pt x="168" y="135"/>
                  <a:pt x="131" y="170"/>
                  <a:pt x="86" y="170"/>
                </a:cubicBezTo>
                <a:cubicBezTo>
                  <a:pt x="37" y="170"/>
                  <a:pt x="0" y="135"/>
                  <a:pt x="0" y="84"/>
                </a:cubicBezTo>
                <a:cubicBezTo>
                  <a:pt x="0" y="38"/>
                  <a:pt x="37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8" name="Freeform 32"/>
          <p:cNvSpPr/>
          <p:nvPr/>
        </p:nvSpPr>
        <p:spPr bwMode="auto">
          <a:xfrm>
            <a:off x="504720" y="44208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5"/>
                </a:moveTo>
                <a:lnTo>
                  <a:pt x="28" y="95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70"/>
                </a:lnTo>
                <a:lnTo>
                  <a:pt x="116" y="70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9" name="Freeform 33"/>
          <p:cNvSpPr/>
          <p:nvPr/>
        </p:nvSpPr>
        <p:spPr bwMode="auto">
          <a:xfrm>
            <a:off x="56880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6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6" y="28"/>
                </a:cubicBezTo>
                <a:cubicBezTo>
                  <a:pt x="56" y="28"/>
                  <a:pt x="31" y="51"/>
                  <a:pt x="31" y="84"/>
                </a:cubicBezTo>
                <a:cubicBezTo>
                  <a:pt x="31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6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0" name="Freeform 34"/>
          <p:cNvSpPr/>
          <p:nvPr/>
        </p:nvSpPr>
        <p:spPr bwMode="auto">
          <a:xfrm>
            <a:off x="641879" y="44208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5" y="77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2"/>
                </a:lnTo>
                <a:lnTo>
                  <a:pt x="87" y="118"/>
                </a:lnTo>
                <a:lnTo>
                  <a:pt x="80" y="118"/>
                </a:lnTo>
                <a:lnTo>
                  <a:pt x="30" y="52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1" name="Freeform 35"/>
          <p:cNvSpPr/>
          <p:nvPr/>
        </p:nvSpPr>
        <p:spPr bwMode="auto">
          <a:xfrm>
            <a:off x="717480" y="442080"/>
            <a:ext cx="51840" cy="60120"/>
          </a:xfrm>
          <a:custGeom>
            <a:avLst/>
            <a:gdLst/>
            <a:ahLst/>
            <a:cxnLst/>
            <a:rect l="0" t="0" r="r" b="b"/>
            <a:pathLst>
              <a:path w="144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8" y="0"/>
                </a:lnTo>
                <a:lnTo>
                  <a:pt x="143" y="0"/>
                </a:lnTo>
                <a:lnTo>
                  <a:pt x="143" y="166"/>
                </a:lnTo>
                <a:lnTo>
                  <a:pt x="113" y="166"/>
                </a:lnTo>
                <a:lnTo>
                  <a:pt x="113" y="52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2" name="Freeform 36"/>
          <p:cNvSpPr/>
          <p:nvPr/>
        </p:nvSpPr>
        <p:spPr bwMode="auto">
          <a:xfrm>
            <a:off x="782280" y="442080"/>
            <a:ext cx="49320" cy="60120"/>
          </a:xfrm>
          <a:custGeom>
            <a:avLst/>
            <a:gdLst/>
            <a:ahLst/>
            <a:cxnLst/>
            <a:rect l="0" t="0" r="r" b="b"/>
            <a:pathLst>
              <a:path w="137" h="167" extrusionOk="0">
                <a:moveTo>
                  <a:pt x="136" y="166"/>
                </a:moveTo>
                <a:lnTo>
                  <a:pt x="109" y="166"/>
                </a:lnTo>
                <a:lnTo>
                  <a:pt x="109" y="100"/>
                </a:lnTo>
                <a:cubicBezTo>
                  <a:pt x="99" y="105"/>
                  <a:pt x="81" y="110"/>
                  <a:pt x="64" y="110"/>
                </a:cubicBezTo>
                <a:cubicBezTo>
                  <a:pt x="27" y="110"/>
                  <a:pt x="0" y="95"/>
                  <a:pt x="0" y="55"/>
                </a:cubicBezTo>
                <a:lnTo>
                  <a:pt x="0" y="0"/>
                </a:lnTo>
                <a:lnTo>
                  <a:pt x="27" y="0"/>
                </a:lnTo>
                <a:lnTo>
                  <a:pt x="27" y="39"/>
                </a:lnTo>
                <a:cubicBezTo>
                  <a:pt x="27" y="72"/>
                  <a:pt x="40" y="82"/>
                  <a:pt x="69" y="82"/>
                </a:cubicBezTo>
                <a:cubicBezTo>
                  <a:pt x="81" y="82"/>
                  <a:pt x="96" y="80"/>
                  <a:pt x="109" y="72"/>
                </a:cubicBezTo>
                <a:lnTo>
                  <a:pt x="109" y="0"/>
                </a:lnTo>
                <a:lnTo>
                  <a:pt x="136" y="0"/>
                </a:lnTo>
                <a:lnTo>
                  <a:pt x="136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3" name="Freeform 37"/>
          <p:cNvSpPr/>
          <p:nvPr/>
        </p:nvSpPr>
        <p:spPr bwMode="auto">
          <a:xfrm>
            <a:off x="847080" y="442080"/>
            <a:ext cx="45000" cy="60120"/>
          </a:xfrm>
          <a:custGeom>
            <a:avLst/>
            <a:gdLst/>
            <a:ahLst/>
            <a:cxnLst/>
            <a:rect l="0" t="0" r="r" b="b"/>
            <a:pathLst>
              <a:path w="125" h="167" extrusionOk="0">
                <a:moveTo>
                  <a:pt x="0" y="0"/>
                </a:moveTo>
                <a:lnTo>
                  <a:pt x="121" y="0"/>
                </a:lnTo>
                <a:lnTo>
                  <a:pt x="121" y="27"/>
                </a:lnTo>
                <a:lnTo>
                  <a:pt x="29" y="27"/>
                </a:lnTo>
                <a:lnTo>
                  <a:pt x="29" y="70"/>
                </a:lnTo>
                <a:lnTo>
                  <a:pt x="116" y="70"/>
                </a:lnTo>
                <a:lnTo>
                  <a:pt x="116" y="95"/>
                </a:lnTo>
                <a:lnTo>
                  <a:pt x="29" y="95"/>
                </a:lnTo>
                <a:lnTo>
                  <a:pt x="29" y="138"/>
                </a:lnTo>
                <a:lnTo>
                  <a:pt x="124" y="138"/>
                </a:lnTo>
                <a:lnTo>
                  <a:pt x="124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4" name="Freeform 38"/>
          <p:cNvSpPr/>
          <p:nvPr/>
        </p:nvSpPr>
        <p:spPr bwMode="auto">
          <a:xfrm>
            <a:off x="902160" y="44136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40"/>
                </a:moveTo>
                <a:cubicBezTo>
                  <a:pt x="138" y="158"/>
                  <a:pt x="112" y="170"/>
                  <a:pt x="85" y="170"/>
                </a:cubicBezTo>
                <a:cubicBezTo>
                  <a:pt x="32" y="170"/>
                  <a:pt x="0" y="137"/>
                  <a:pt x="0" y="84"/>
                </a:cubicBezTo>
                <a:cubicBezTo>
                  <a:pt x="0" y="38"/>
                  <a:pt x="32" y="0"/>
                  <a:pt x="85" y="0"/>
                </a:cubicBezTo>
                <a:cubicBezTo>
                  <a:pt x="115" y="0"/>
                  <a:pt x="138" y="13"/>
                  <a:pt x="148" y="28"/>
                </a:cubicBezTo>
                <a:lnTo>
                  <a:pt x="131" y="46"/>
                </a:lnTo>
                <a:cubicBezTo>
                  <a:pt x="117" y="33"/>
                  <a:pt x="102" y="28"/>
                  <a:pt x="85" y="28"/>
                </a:cubicBezTo>
                <a:cubicBezTo>
                  <a:pt x="52" y="28"/>
                  <a:pt x="30" y="51"/>
                  <a:pt x="30" y="84"/>
                </a:cubicBezTo>
                <a:cubicBezTo>
                  <a:pt x="30" y="120"/>
                  <a:pt x="52" y="142"/>
                  <a:pt x="87" y="142"/>
                </a:cubicBezTo>
                <a:cubicBezTo>
                  <a:pt x="107" y="142"/>
                  <a:pt x="123" y="135"/>
                  <a:pt x="136" y="120"/>
                </a:cubicBezTo>
                <a:lnTo>
                  <a:pt x="151" y="14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5" name="Freeform 39"/>
          <p:cNvSpPr/>
          <p:nvPr/>
        </p:nvSpPr>
        <p:spPr bwMode="auto">
          <a:xfrm>
            <a:off x="967680" y="442080"/>
            <a:ext cx="53280" cy="60120"/>
          </a:xfrm>
          <a:custGeom>
            <a:avLst/>
            <a:gdLst/>
            <a:ahLst/>
            <a:cxnLst/>
            <a:rect l="0" t="0" r="r" b="b"/>
            <a:pathLst>
              <a:path w="148" h="167" extrusionOk="0">
                <a:moveTo>
                  <a:pt x="0" y="0"/>
                </a:moveTo>
                <a:lnTo>
                  <a:pt x="28" y="0"/>
                </a:lnTo>
                <a:lnTo>
                  <a:pt x="28" y="72"/>
                </a:lnTo>
                <a:lnTo>
                  <a:pt x="103" y="0"/>
                </a:lnTo>
                <a:lnTo>
                  <a:pt x="138" y="0"/>
                </a:lnTo>
                <a:lnTo>
                  <a:pt x="66" y="75"/>
                </a:lnTo>
                <a:lnTo>
                  <a:pt x="147" y="166"/>
                </a:lnTo>
                <a:lnTo>
                  <a:pt x="106" y="166"/>
                </a:lnTo>
                <a:lnTo>
                  <a:pt x="43" y="95"/>
                </a:lnTo>
                <a:lnTo>
                  <a:pt x="28" y="108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6" name="Freeform 40"/>
          <p:cNvSpPr/>
          <p:nvPr/>
        </p:nvSpPr>
        <p:spPr bwMode="auto">
          <a:xfrm>
            <a:off x="102276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4" y="142"/>
                  <a:pt x="139" y="120"/>
                  <a:pt x="139" y="84"/>
                </a:cubicBezTo>
                <a:cubicBezTo>
                  <a:pt x="139" y="51"/>
                  <a:pt x="111" y="28"/>
                  <a:pt x="84" y="28"/>
                </a:cubicBezTo>
                <a:cubicBezTo>
                  <a:pt x="53" y="28"/>
                  <a:pt x="28" y="51"/>
                  <a:pt x="28" y="84"/>
                </a:cubicBezTo>
                <a:cubicBezTo>
                  <a:pt x="28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5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7" name="Freeform 41"/>
          <p:cNvSpPr/>
          <p:nvPr/>
        </p:nvSpPr>
        <p:spPr bwMode="auto">
          <a:xfrm>
            <a:off x="1095840" y="442080"/>
            <a:ext cx="42840" cy="60120"/>
          </a:xfrm>
          <a:custGeom>
            <a:avLst/>
            <a:gdLst/>
            <a:ahLst/>
            <a:cxnLst/>
            <a:rect l="0" t="0" r="r" b="b"/>
            <a:pathLst>
              <a:path w="119" h="167" extrusionOk="0">
                <a:moveTo>
                  <a:pt x="0" y="0"/>
                </a:moveTo>
                <a:lnTo>
                  <a:pt x="118" y="0"/>
                </a:lnTo>
                <a:lnTo>
                  <a:pt x="118" y="27"/>
                </a:lnTo>
                <a:lnTo>
                  <a:pt x="27" y="27"/>
                </a:lnTo>
                <a:lnTo>
                  <a:pt x="27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8" name="Freeform 42"/>
          <p:cNvSpPr/>
          <p:nvPr/>
        </p:nvSpPr>
        <p:spPr bwMode="auto">
          <a:xfrm>
            <a:off x="114264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4" y="28"/>
                </a:cubicBezTo>
                <a:cubicBezTo>
                  <a:pt x="55" y="28"/>
                  <a:pt x="30" y="51"/>
                  <a:pt x="30" y="84"/>
                </a:cubicBezTo>
                <a:cubicBezTo>
                  <a:pt x="30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9" name="Freeform 43"/>
          <p:cNvSpPr/>
          <p:nvPr/>
        </p:nvSpPr>
        <p:spPr bwMode="auto">
          <a:xfrm>
            <a:off x="313920" y="540720"/>
            <a:ext cx="49320" cy="59760"/>
          </a:xfrm>
          <a:custGeom>
            <a:avLst/>
            <a:gdLst/>
            <a:ahLst/>
            <a:cxnLst/>
            <a:rect l="0" t="0" r="r" b="b"/>
            <a:pathLst>
              <a:path w="137" h="166" extrusionOk="0">
                <a:moveTo>
                  <a:pt x="31" y="25"/>
                </a:moveTo>
                <a:lnTo>
                  <a:pt x="31" y="82"/>
                </a:lnTo>
                <a:lnTo>
                  <a:pt x="66" y="82"/>
                </a:lnTo>
                <a:cubicBezTo>
                  <a:pt x="93" y="82"/>
                  <a:pt x="106" y="71"/>
                  <a:pt x="106" y="53"/>
                </a:cubicBezTo>
                <a:cubicBezTo>
                  <a:pt x="106" y="37"/>
                  <a:pt x="96" y="25"/>
                  <a:pt x="68" y="25"/>
                </a:cubicBezTo>
                <a:lnTo>
                  <a:pt x="31" y="25"/>
                </a:lnTo>
                <a:moveTo>
                  <a:pt x="0" y="165"/>
                </a:moveTo>
                <a:lnTo>
                  <a:pt x="0" y="0"/>
                </a:lnTo>
                <a:lnTo>
                  <a:pt x="68" y="0"/>
                </a:lnTo>
                <a:cubicBezTo>
                  <a:pt x="123" y="0"/>
                  <a:pt x="136" y="27"/>
                  <a:pt x="136" y="53"/>
                </a:cubicBezTo>
                <a:cubicBezTo>
                  <a:pt x="136" y="82"/>
                  <a:pt x="118" y="109"/>
                  <a:pt x="68" y="109"/>
                </a:cubicBezTo>
                <a:lnTo>
                  <a:pt x="31" y="109"/>
                </a:lnTo>
                <a:lnTo>
                  <a:pt x="31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0" name="Freeform 44"/>
          <p:cNvSpPr/>
          <p:nvPr/>
        </p:nvSpPr>
        <p:spPr bwMode="auto">
          <a:xfrm>
            <a:off x="364320" y="540720"/>
            <a:ext cx="60120" cy="59760"/>
          </a:xfrm>
          <a:custGeom>
            <a:avLst/>
            <a:gdLst/>
            <a:ahLst/>
            <a:cxnLst/>
            <a:rect l="0" t="0" r="r" b="b"/>
            <a:pathLst>
              <a:path w="167" h="166" extrusionOk="0">
                <a:moveTo>
                  <a:pt x="55" y="104"/>
                </a:moveTo>
                <a:lnTo>
                  <a:pt x="108" y="104"/>
                </a:lnTo>
                <a:lnTo>
                  <a:pt x="81" y="40"/>
                </a:lnTo>
                <a:lnTo>
                  <a:pt x="55" y="104"/>
                </a:lnTo>
                <a:moveTo>
                  <a:pt x="71" y="0"/>
                </a:moveTo>
                <a:lnTo>
                  <a:pt x="93" y="0"/>
                </a:lnTo>
                <a:lnTo>
                  <a:pt x="166" y="165"/>
                </a:lnTo>
                <a:lnTo>
                  <a:pt x="136" y="165"/>
                </a:lnTo>
                <a:lnTo>
                  <a:pt x="118" y="130"/>
                </a:lnTo>
                <a:lnTo>
                  <a:pt x="45" y="130"/>
                </a:lnTo>
                <a:lnTo>
                  <a:pt x="27" y="165"/>
                </a:lnTo>
                <a:lnTo>
                  <a:pt x="0" y="165"/>
                </a:lnTo>
                <a:lnTo>
                  <a:pt x="71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1" name="Freeform 45"/>
          <p:cNvSpPr/>
          <p:nvPr/>
        </p:nvSpPr>
        <p:spPr bwMode="auto">
          <a:xfrm>
            <a:off x="428040" y="539640"/>
            <a:ext cx="51840" cy="61560"/>
          </a:xfrm>
          <a:custGeom>
            <a:avLst/>
            <a:gdLst/>
            <a:ahLst/>
            <a:cxnLst/>
            <a:rect l="0" t="0" r="r" b="b"/>
            <a:pathLst>
              <a:path w="144" h="171" extrusionOk="0">
                <a:moveTo>
                  <a:pt x="0" y="135"/>
                </a:moveTo>
                <a:lnTo>
                  <a:pt x="24" y="120"/>
                </a:lnTo>
                <a:cubicBezTo>
                  <a:pt x="34" y="135"/>
                  <a:pt x="52" y="143"/>
                  <a:pt x="77" y="143"/>
                </a:cubicBezTo>
                <a:cubicBezTo>
                  <a:pt x="99" y="143"/>
                  <a:pt x="114" y="133"/>
                  <a:pt x="114" y="117"/>
                </a:cubicBezTo>
                <a:cubicBezTo>
                  <a:pt x="114" y="104"/>
                  <a:pt x="99" y="96"/>
                  <a:pt x="77" y="96"/>
                </a:cubicBezTo>
                <a:lnTo>
                  <a:pt x="49" y="96"/>
                </a:lnTo>
                <a:lnTo>
                  <a:pt x="49" y="68"/>
                </a:lnTo>
                <a:lnTo>
                  <a:pt x="74" y="68"/>
                </a:lnTo>
                <a:cubicBezTo>
                  <a:pt x="94" y="68"/>
                  <a:pt x="109" y="61"/>
                  <a:pt x="109" y="48"/>
                </a:cubicBezTo>
                <a:cubicBezTo>
                  <a:pt x="109" y="30"/>
                  <a:pt x="92" y="25"/>
                  <a:pt x="72" y="25"/>
                </a:cubicBezTo>
                <a:cubicBezTo>
                  <a:pt x="52" y="25"/>
                  <a:pt x="39" y="35"/>
                  <a:pt x="29" y="48"/>
                </a:cubicBezTo>
                <a:lnTo>
                  <a:pt x="7" y="33"/>
                </a:lnTo>
                <a:cubicBezTo>
                  <a:pt x="19" y="13"/>
                  <a:pt x="42" y="0"/>
                  <a:pt x="77" y="0"/>
                </a:cubicBezTo>
                <a:cubicBezTo>
                  <a:pt x="109" y="0"/>
                  <a:pt x="137" y="15"/>
                  <a:pt x="137" y="46"/>
                </a:cubicBezTo>
                <a:cubicBezTo>
                  <a:pt x="137" y="61"/>
                  <a:pt x="129" y="73"/>
                  <a:pt x="114" y="81"/>
                </a:cubicBezTo>
                <a:cubicBezTo>
                  <a:pt x="134" y="86"/>
                  <a:pt x="143" y="101"/>
                  <a:pt x="143" y="117"/>
                </a:cubicBezTo>
                <a:cubicBezTo>
                  <a:pt x="143" y="150"/>
                  <a:pt x="114" y="170"/>
                  <a:pt x="77" y="170"/>
                </a:cubicBezTo>
                <a:cubicBezTo>
                  <a:pt x="44" y="170"/>
                  <a:pt x="17" y="158"/>
                  <a:pt x="0" y="135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2" name="Freeform 46"/>
          <p:cNvSpPr/>
          <p:nvPr/>
        </p:nvSpPr>
        <p:spPr bwMode="auto">
          <a:xfrm>
            <a:off x="492120" y="540720"/>
            <a:ext cx="48600" cy="59760"/>
          </a:xfrm>
          <a:custGeom>
            <a:avLst/>
            <a:gdLst/>
            <a:ahLst/>
            <a:cxnLst/>
            <a:rect l="0" t="0" r="r" b="b"/>
            <a:pathLst>
              <a:path w="135" h="166" extrusionOk="0">
                <a:moveTo>
                  <a:pt x="29" y="94"/>
                </a:moveTo>
                <a:lnTo>
                  <a:pt x="29" y="137"/>
                </a:lnTo>
                <a:lnTo>
                  <a:pt x="66" y="137"/>
                </a:lnTo>
                <a:cubicBezTo>
                  <a:pt x="94" y="137"/>
                  <a:pt x="104" y="132"/>
                  <a:pt x="104" y="114"/>
                </a:cubicBezTo>
                <a:cubicBezTo>
                  <a:pt x="104" y="102"/>
                  <a:pt x="94" y="94"/>
                  <a:pt x="69" y="94"/>
                </a:cubicBezTo>
                <a:lnTo>
                  <a:pt x="29" y="94"/>
                </a:lnTo>
                <a:moveTo>
                  <a:pt x="29" y="25"/>
                </a:moveTo>
                <a:lnTo>
                  <a:pt x="29" y="69"/>
                </a:lnTo>
                <a:lnTo>
                  <a:pt x="69" y="69"/>
                </a:lnTo>
                <a:cubicBezTo>
                  <a:pt x="89" y="69"/>
                  <a:pt x="99" y="61"/>
                  <a:pt x="99" y="48"/>
                </a:cubicBezTo>
                <a:cubicBezTo>
                  <a:pt x="99" y="32"/>
                  <a:pt x="91" y="25"/>
                  <a:pt x="66" y="25"/>
                </a:cubicBezTo>
                <a:lnTo>
                  <a:pt x="29" y="25"/>
                </a:lnTo>
                <a:moveTo>
                  <a:pt x="0" y="0"/>
                </a:moveTo>
                <a:lnTo>
                  <a:pt x="71" y="0"/>
                </a:lnTo>
                <a:cubicBezTo>
                  <a:pt x="114" y="0"/>
                  <a:pt x="129" y="17"/>
                  <a:pt x="129" y="40"/>
                </a:cubicBezTo>
                <a:cubicBezTo>
                  <a:pt x="129" y="59"/>
                  <a:pt x="119" y="71"/>
                  <a:pt x="109" y="79"/>
                </a:cubicBezTo>
                <a:cubicBezTo>
                  <a:pt x="124" y="84"/>
                  <a:pt x="134" y="97"/>
                  <a:pt x="134" y="117"/>
                </a:cubicBezTo>
                <a:cubicBezTo>
                  <a:pt x="134" y="152"/>
                  <a:pt x="106" y="165"/>
                  <a:pt x="69" y="165"/>
                </a:cubicBezTo>
                <a:lnTo>
                  <a:pt x="0" y="16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3" name="Freeform 47"/>
          <p:cNvSpPr/>
          <p:nvPr/>
        </p:nvSpPr>
        <p:spPr bwMode="auto">
          <a:xfrm>
            <a:off x="553320" y="540720"/>
            <a:ext cx="51120" cy="59760"/>
          </a:xfrm>
          <a:custGeom>
            <a:avLst/>
            <a:gdLst/>
            <a:ahLst/>
            <a:cxnLst/>
            <a:rect l="0" t="0" r="r" b="b"/>
            <a:pathLst>
              <a:path w="142" h="166" extrusionOk="0">
                <a:moveTo>
                  <a:pt x="0" y="165"/>
                </a:moveTo>
                <a:lnTo>
                  <a:pt x="0" y="0"/>
                </a:lnTo>
                <a:lnTo>
                  <a:pt x="28" y="0"/>
                </a:lnTo>
                <a:lnTo>
                  <a:pt x="28" y="114"/>
                </a:lnTo>
                <a:lnTo>
                  <a:pt x="119" y="0"/>
                </a:lnTo>
                <a:lnTo>
                  <a:pt x="141" y="0"/>
                </a:lnTo>
                <a:lnTo>
                  <a:pt x="141" y="165"/>
                </a:lnTo>
                <a:lnTo>
                  <a:pt x="114" y="165"/>
                </a:lnTo>
                <a:lnTo>
                  <a:pt x="114" y="50"/>
                </a:lnTo>
                <a:lnTo>
                  <a:pt x="23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4" name="Freeform 48"/>
          <p:cNvSpPr/>
          <p:nvPr/>
        </p:nvSpPr>
        <p:spPr bwMode="auto">
          <a:xfrm>
            <a:off x="614879" y="540720"/>
            <a:ext cx="50040" cy="59760"/>
          </a:xfrm>
          <a:custGeom>
            <a:avLst/>
            <a:gdLst/>
            <a:ahLst/>
            <a:cxnLst/>
            <a:rect l="0" t="0" r="r" b="b"/>
            <a:pathLst>
              <a:path w="139" h="166" extrusionOk="0">
                <a:moveTo>
                  <a:pt x="0" y="0"/>
                </a:moveTo>
                <a:lnTo>
                  <a:pt x="138" y="0"/>
                </a:lnTo>
                <a:lnTo>
                  <a:pt x="138" y="25"/>
                </a:lnTo>
                <a:lnTo>
                  <a:pt x="83" y="25"/>
                </a:lnTo>
                <a:lnTo>
                  <a:pt x="83" y="165"/>
                </a:lnTo>
                <a:lnTo>
                  <a:pt x="56" y="165"/>
                </a:lnTo>
                <a:lnTo>
                  <a:pt x="56" y="25"/>
                </a:lnTo>
                <a:lnTo>
                  <a:pt x="0" y="2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5" name="Freeform 49"/>
          <p:cNvSpPr/>
          <p:nvPr/>
        </p:nvSpPr>
        <p:spPr bwMode="auto">
          <a:xfrm>
            <a:off x="674280" y="540720"/>
            <a:ext cx="51840" cy="59760"/>
          </a:xfrm>
          <a:custGeom>
            <a:avLst/>
            <a:gdLst/>
            <a:ahLst/>
            <a:cxnLst/>
            <a:rect l="0" t="0" r="r" b="b"/>
            <a:pathLst>
              <a:path w="144" h="166" extrusionOk="0">
                <a:moveTo>
                  <a:pt x="0" y="165"/>
                </a:moveTo>
                <a:lnTo>
                  <a:pt x="0" y="0"/>
                </a:lnTo>
                <a:lnTo>
                  <a:pt x="27" y="0"/>
                </a:lnTo>
                <a:lnTo>
                  <a:pt x="27" y="114"/>
                </a:lnTo>
                <a:lnTo>
                  <a:pt x="118" y="0"/>
                </a:lnTo>
                <a:lnTo>
                  <a:pt x="143" y="0"/>
                </a:lnTo>
                <a:lnTo>
                  <a:pt x="143" y="165"/>
                </a:lnTo>
                <a:lnTo>
                  <a:pt x="113" y="165"/>
                </a:lnTo>
                <a:lnTo>
                  <a:pt x="113" y="50"/>
                </a:lnTo>
                <a:lnTo>
                  <a:pt x="22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6" name="Freeform 50"/>
          <p:cNvSpPr/>
          <p:nvPr/>
        </p:nvSpPr>
        <p:spPr bwMode="auto">
          <a:xfrm>
            <a:off x="735480" y="540720"/>
            <a:ext cx="52920" cy="59760"/>
          </a:xfrm>
          <a:custGeom>
            <a:avLst/>
            <a:gdLst/>
            <a:ahLst/>
            <a:cxnLst/>
            <a:rect l="0" t="0" r="r" b="b"/>
            <a:pathLst>
              <a:path w="147" h="166" extrusionOk="0">
                <a:moveTo>
                  <a:pt x="118" y="79"/>
                </a:moveTo>
                <a:lnTo>
                  <a:pt x="118" y="25"/>
                </a:lnTo>
                <a:lnTo>
                  <a:pt x="76" y="25"/>
                </a:lnTo>
                <a:cubicBezTo>
                  <a:pt x="50" y="25"/>
                  <a:pt x="42" y="37"/>
                  <a:pt x="42" y="53"/>
                </a:cubicBezTo>
                <a:cubicBezTo>
                  <a:pt x="42" y="69"/>
                  <a:pt x="52" y="79"/>
                  <a:pt x="73" y="79"/>
                </a:cubicBezTo>
                <a:lnTo>
                  <a:pt x="118" y="79"/>
                </a:lnTo>
                <a:moveTo>
                  <a:pt x="118" y="107"/>
                </a:moveTo>
                <a:lnTo>
                  <a:pt x="81" y="107"/>
                </a:lnTo>
                <a:lnTo>
                  <a:pt x="35" y="165"/>
                </a:lnTo>
                <a:lnTo>
                  <a:pt x="0" y="165"/>
                </a:lnTo>
                <a:lnTo>
                  <a:pt x="50" y="102"/>
                </a:lnTo>
                <a:cubicBezTo>
                  <a:pt x="27" y="97"/>
                  <a:pt x="12" y="79"/>
                  <a:pt x="12" y="53"/>
                </a:cubicBezTo>
                <a:cubicBezTo>
                  <a:pt x="12" y="22"/>
                  <a:pt x="32" y="0"/>
                  <a:pt x="78" y="0"/>
                </a:cubicBezTo>
                <a:lnTo>
                  <a:pt x="146" y="0"/>
                </a:lnTo>
                <a:lnTo>
                  <a:pt x="146" y="165"/>
                </a:lnTo>
                <a:lnTo>
                  <a:pt x="118" y="165"/>
                </a:lnTo>
                <a:lnTo>
                  <a:pt x="118" y="10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7" name="Freeform 51"/>
          <p:cNvSpPr/>
          <p:nvPr/>
        </p:nvSpPr>
        <p:spPr bwMode="auto">
          <a:xfrm>
            <a:off x="8991360" y="316800"/>
            <a:ext cx="153360" cy="429120"/>
          </a:xfrm>
          <a:custGeom>
            <a:avLst/>
            <a:gdLst/>
            <a:ahLst/>
            <a:cxnLst/>
            <a:rect l="0" t="0" r="r" b="b"/>
            <a:pathLst>
              <a:path w="426" h="1192" extrusionOk="0">
                <a:moveTo>
                  <a:pt x="0" y="1191"/>
                </a:moveTo>
                <a:lnTo>
                  <a:pt x="425" y="1191"/>
                </a:lnTo>
                <a:lnTo>
                  <a:pt x="425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878" name="Freeform 52"/>
          <p:cNvSpPr/>
          <p:nvPr/>
        </p:nvSpPr>
        <p:spPr bwMode="auto">
          <a:xfrm>
            <a:off x="1839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79" name="Freeform 53"/>
          <p:cNvSpPr/>
          <p:nvPr/>
        </p:nvSpPr>
        <p:spPr bwMode="auto">
          <a:xfrm>
            <a:off x="2039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80" name="Freeform 54"/>
          <p:cNvSpPr/>
          <p:nvPr/>
        </p:nvSpPr>
        <p:spPr bwMode="auto">
          <a:xfrm>
            <a:off x="2064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1" name="Freeform 55"/>
          <p:cNvSpPr/>
          <p:nvPr/>
        </p:nvSpPr>
        <p:spPr bwMode="auto">
          <a:xfrm>
            <a:off x="2089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2" name="Freeform 56"/>
          <p:cNvSpPr/>
          <p:nvPr/>
        </p:nvSpPr>
        <p:spPr bwMode="auto">
          <a:xfrm>
            <a:off x="2139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3" name="Freeform 57"/>
          <p:cNvSpPr/>
          <p:nvPr/>
        </p:nvSpPr>
        <p:spPr bwMode="auto">
          <a:xfrm>
            <a:off x="2189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4" name="Freeform 58"/>
          <p:cNvSpPr/>
          <p:nvPr/>
        </p:nvSpPr>
        <p:spPr bwMode="auto">
          <a:xfrm>
            <a:off x="2214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5" name="Freeform 59"/>
          <p:cNvSpPr/>
          <p:nvPr/>
        </p:nvSpPr>
        <p:spPr bwMode="auto">
          <a:xfrm>
            <a:off x="2239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6" name="Freeform 60"/>
          <p:cNvSpPr/>
          <p:nvPr/>
        </p:nvSpPr>
        <p:spPr bwMode="auto">
          <a:xfrm>
            <a:off x="2264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7" name="Freeform 61"/>
          <p:cNvSpPr/>
          <p:nvPr/>
        </p:nvSpPr>
        <p:spPr bwMode="auto">
          <a:xfrm>
            <a:off x="2289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8" name="Freeform 62"/>
          <p:cNvSpPr/>
          <p:nvPr/>
        </p:nvSpPr>
        <p:spPr bwMode="auto">
          <a:xfrm>
            <a:off x="23396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9" name="Freeform 63"/>
          <p:cNvSpPr/>
          <p:nvPr/>
        </p:nvSpPr>
        <p:spPr bwMode="auto">
          <a:xfrm>
            <a:off x="2439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90" name="Freeform 64"/>
          <p:cNvSpPr/>
          <p:nvPr/>
        </p:nvSpPr>
        <p:spPr bwMode="auto">
          <a:xfrm>
            <a:off x="2489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1" name="Freeform 65"/>
          <p:cNvSpPr/>
          <p:nvPr/>
        </p:nvSpPr>
        <p:spPr bwMode="auto">
          <a:xfrm>
            <a:off x="25398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2" name="Freeform 66"/>
          <p:cNvSpPr/>
          <p:nvPr/>
        </p:nvSpPr>
        <p:spPr bwMode="auto">
          <a:xfrm>
            <a:off x="26398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893" name="Freeform 67"/>
          <p:cNvSpPr/>
          <p:nvPr/>
        </p:nvSpPr>
        <p:spPr bwMode="auto">
          <a:xfrm>
            <a:off x="27399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894" name="Freeform 68"/>
          <p:cNvSpPr/>
          <p:nvPr/>
        </p:nvSpPr>
        <p:spPr bwMode="auto">
          <a:xfrm>
            <a:off x="2790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5" name="Freeform 69"/>
          <p:cNvSpPr/>
          <p:nvPr/>
        </p:nvSpPr>
        <p:spPr bwMode="auto">
          <a:xfrm>
            <a:off x="28400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6" name="Freeform 70"/>
          <p:cNvSpPr/>
          <p:nvPr/>
        </p:nvSpPr>
        <p:spPr bwMode="auto">
          <a:xfrm>
            <a:off x="2940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6"/>
          </a:solidFill>
          <a:ln>
            <a:noFill/>
          </a:ln>
        </p:spPr>
      </p:sp>
      <p:sp>
        <p:nvSpPr>
          <p:cNvPr id="897" name="Freeform 71"/>
          <p:cNvSpPr/>
          <p:nvPr/>
        </p:nvSpPr>
        <p:spPr bwMode="auto">
          <a:xfrm>
            <a:off x="3040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98" name="Freeform 72"/>
          <p:cNvSpPr/>
          <p:nvPr/>
        </p:nvSpPr>
        <p:spPr bwMode="auto">
          <a:xfrm>
            <a:off x="3065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899" name="Freeform 73"/>
          <p:cNvSpPr/>
          <p:nvPr/>
        </p:nvSpPr>
        <p:spPr bwMode="auto">
          <a:xfrm>
            <a:off x="30902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900" name="Freeform 74"/>
          <p:cNvSpPr/>
          <p:nvPr/>
        </p:nvSpPr>
        <p:spPr bwMode="auto">
          <a:xfrm>
            <a:off x="31402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1" name="Freeform 75"/>
          <p:cNvSpPr/>
          <p:nvPr/>
        </p:nvSpPr>
        <p:spPr bwMode="auto">
          <a:xfrm>
            <a:off x="3240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2" name="Freeform 76"/>
          <p:cNvSpPr/>
          <p:nvPr/>
        </p:nvSpPr>
        <p:spPr bwMode="auto">
          <a:xfrm>
            <a:off x="3265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5"/>
          </a:solidFill>
          <a:ln>
            <a:noFill/>
          </a:ln>
        </p:spPr>
      </p:sp>
      <p:sp>
        <p:nvSpPr>
          <p:cNvPr id="903" name="Freeform 77"/>
          <p:cNvSpPr/>
          <p:nvPr/>
        </p:nvSpPr>
        <p:spPr bwMode="auto">
          <a:xfrm>
            <a:off x="3290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4" name="Freeform 78"/>
          <p:cNvSpPr/>
          <p:nvPr/>
        </p:nvSpPr>
        <p:spPr bwMode="auto">
          <a:xfrm>
            <a:off x="3315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5" name="Freeform 79"/>
          <p:cNvSpPr/>
          <p:nvPr/>
        </p:nvSpPr>
        <p:spPr bwMode="auto">
          <a:xfrm>
            <a:off x="3340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6" name="Freeform 80"/>
          <p:cNvSpPr/>
          <p:nvPr/>
        </p:nvSpPr>
        <p:spPr bwMode="auto">
          <a:xfrm>
            <a:off x="3365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7" name="Freeform 81"/>
          <p:cNvSpPr/>
          <p:nvPr/>
        </p:nvSpPr>
        <p:spPr bwMode="auto">
          <a:xfrm>
            <a:off x="3390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8" name="Freeform 82"/>
          <p:cNvSpPr/>
          <p:nvPr/>
        </p:nvSpPr>
        <p:spPr bwMode="auto">
          <a:xfrm>
            <a:off x="3440519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9" name="Freeform 83"/>
          <p:cNvSpPr/>
          <p:nvPr/>
        </p:nvSpPr>
        <p:spPr bwMode="auto">
          <a:xfrm>
            <a:off x="3465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0" name="Freeform 84"/>
          <p:cNvSpPr/>
          <p:nvPr/>
        </p:nvSpPr>
        <p:spPr bwMode="auto">
          <a:xfrm>
            <a:off x="34905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1" name="Freeform 85"/>
          <p:cNvSpPr/>
          <p:nvPr/>
        </p:nvSpPr>
        <p:spPr bwMode="auto">
          <a:xfrm>
            <a:off x="35406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3C3"/>
          </a:solidFill>
          <a:ln>
            <a:noFill/>
          </a:ln>
        </p:spPr>
      </p:sp>
      <p:sp>
        <p:nvSpPr>
          <p:cNvPr id="912" name="Freeform 86"/>
          <p:cNvSpPr/>
          <p:nvPr/>
        </p:nvSpPr>
        <p:spPr bwMode="auto">
          <a:xfrm>
            <a:off x="3640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3" name="Freeform 87"/>
          <p:cNvSpPr/>
          <p:nvPr/>
        </p:nvSpPr>
        <p:spPr bwMode="auto">
          <a:xfrm>
            <a:off x="3690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4" name="Freeform 88"/>
          <p:cNvSpPr/>
          <p:nvPr/>
        </p:nvSpPr>
        <p:spPr bwMode="auto">
          <a:xfrm>
            <a:off x="3715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3"/>
          </a:solidFill>
          <a:ln>
            <a:noFill/>
          </a:ln>
        </p:spPr>
      </p:sp>
      <p:sp>
        <p:nvSpPr>
          <p:cNvPr id="915" name="Freeform 89"/>
          <p:cNvSpPr/>
          <p:nvPr/>
        </p:nvSpPr>
        <p:spPr bwMode="auto">
          <a:xfrm>
            <a:off x="3740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2"/>
          </a:solidFill>
          <a:ln>
            <a:noFill/>
          </a:ln>
        </p:spPr>
      </p:sp>
      <p:sp>
        <p:nvSpPr>
          <p:cNvPr id="916" name="Freeform 90"/>
          <p:cNvSpPr/>
          <p:nvPr/>
        </p:nvSpPr>
        <p:spPr bwMode="auto">
          <a:xfrm>
            <a:off x="3790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7" name="Freeform 91"/>
          <p:cNvSpPr/>
          <p:nvPr/>
        </p:nvSpPr>
        <p:spPr bwMode="auto">
          <a:xfrm>
            <a:off x="3840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8" name="Freeform 92"/>
          <p:cNvSpPr/>
          <p:nvPr/>
        </p:nvSpPr>
        <p:spPr bwMode="auto">
          <a:xfrm>
            <a:off x="38660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2"/>
          </a:solidFill>
          <a:ln>
            <a:noFill/>
          </a:ln>
        </p:spPr>
      </p:sp>
      <p:sp>
        <p:nvSpPr>
          <p:cNvPr id="919" name="Freeform 93"/>
          <p:cNvSpPr/>
          <p:nvPr/>
        </p:nvSpPr>
        <p:spPr bwMode="auto">
          <a:xfrm>
            <a:off x="38908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0" name="Freeform 94"/>
          <p:cNvSpPr/>
          <p:nvPr/>
        </p:nvSpPr>
        <p:spPr bwMode="auto">
          <a:xfrm>
            <a:off x="39160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1" name="Freeform 95"/>
          <p:cNvSpPr/>
          <p:nvPr/>
        </p:nvSpPr>
        <p:spPr bwMode="auto">
          <a:xfrm>
            <a:off x="39409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2" name="Freeform 96"/>
          <p:cNvSpPr/>
          <p:nvPr/>
        </p:nvSpPr>
        <p:spPr bwMode="auto">
          <a:xfrm>
            <a:off x="39909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3" name="Freeform 97"/>
          <p:cNvSpPr/>
          <p:nvPr/>
        </p:nvSpPr>
        <p:spPr bwMode="auto">
          <a:xfrm>
            <a:off x="40161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</p:sp>
      <p:sp>
        <p:nvSpPr>
          <p:cNvPr id="924" name="Freeform 98"/>
          <p:cNvSpPr/>
          <p:nvPr/>
        </p:nvSpPr>
        <p:spPr bwMode="auto">
          <a:xfrm>
            <a:off x="40410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0"/>
          </a:solidFill>
          <a:ln>
            <a:noFill/>
          </a:ln>
        </p:spPr>
      </p:sp>
      <p:sp>
        <p:nvSpPr>
          <p:cNvPr id="925" name="Freeform 99"/>
          <p:cNvSpPr/>
          <p:nvPr/>
        </p:nvSpPr>
        <p:spPr bwMode="auto">
          <a:xfrm>
            <a:off x="40662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6" name="Freeform 100"/>
          <p:cNvSpPr/>
          <p:nvPr/>
        </p:nvSpPr>
        <p:spPr bwMode="auto">
          <a:xfrm>
            <a:off x="40910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7" name="Freeform 101"/>
          <p:cNvSpPr/>
          <p:nvPr/>
        </p:nvSpPr>
        <p:spPr bwMode="auto">
          <a:xfrm>
            <a:off x="41410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8" name="Freeform 102"/>
          <p:cNvSpPr/>
          <p:nvPr/>
        </p:nvSpPr>
        <p:spPr bwMode="auto">
          <a:xfrm>
            <a:off x="41662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29" name="Freeform 103"/>
          <p:cNvSpPr/>
          <p:nvPr/>
        </p:nvSpPr>
        <p:spPr bwMode="auto">
          <a:xfrm>
            <a:off x="4191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30" name="Freeform 104"/>
          <p:cNvSpPr/>
          <p:nvPr/>
        </p:nvSpPr>
        <p:spPr bwMode="auto">
          <a:xfrm>
            <a:off x="4216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C0"/>
          </a:solidFill>
          <a:ln>
            <a:noFill/>
          </a:ln>
        </p:spPr>
      </p:sp>
      <p:sp>
        <p:nvSpPr>
          <p:cNvPr id="931" name="Freeform 105"/>
          <p:cNvSpPr/>
          <p:nvPr/>
        </p:nvSpPr>
        <p:spPr bwMode="auto">
          <a:xfrm>
            <a:off x="42411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BF"/>
          </a:solidFill>
          <a:ln>
            <a:noFill/>
          </a:ln>
        </p:spPr>
      </p:sp>
      <p:sp>
        <p:nvSpPr>
          <p:cNvPr id="932" name="Freeform 106"/>
          <p:cNvSpPr/>
          <p:nvPr/>
        </p:nvSpPr>
        <p:spPr bwMode="auto">
          <a:xfrm>
            <a:off x="42912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DBF"/>
          </a:solidFill>
          <a:ln>
            <a:noFill/>
          </a:ln>
        </p:spPr>
      </p:sp>
      <p:sp>
        <p:nvSpPr>
          <p:cNvPr id="933" name="Freeform 107"/>
          <p:cNvSpPr/>
          <p:nvPr/>
        </p:nvSpPr>
        <p:spPr bwMode="auto">
          <a:xfrm>
            <a:off x="4341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4" name="Freeform 108"/>
          <p:cNvSpPr/>
          <p:nvPr/>
        </p:nvSpPr>
        <p:spPr bwMode="auto">
          <a:xfrm>
            <a:off x="4366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5" name="Freeform 109"/>
          <p:cNvSpPr/>
          <p:nvPr/>
        </p:nvSpPr>
        <p:spPr bwMode="auto">
          <a:xfrm>
            <a:off x="4391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6" name="Freeform 110"/>
          <p:cNvSpPr/>
          <p:nvPr/>
        </p:nvSpPr>
        <p:spPr bwMode="auto">
          <a:xfrm>
            <a:off x="44164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7" name="Freeform 111"/>
          <p:cNvSpPr/>
          <p:nvPr/>
        </p:nvSpPr>
        <p:spPr bwMode="auto">
          <a:xfrm>
            <a:off x="4441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8" name="Freeform 112"/>
          <p:cNvSpPr/>
          <p:nvPr/>
        </p:nvSpPr>
        <p:spPr bwMode="auto">
          <a:xfrm>
            <a:off x="4491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39" name="Freeform 113"/>
          <p:cNvSpPr/>
          <p:nvPr/>
        </p:nvSpPr>
        <p:spPr bwMode="auto">
          <a:xfrm>
            <a:off x="4541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40" name="Freeform 114"/>
          <p:cNvSpPr/>
          <p:nvPr/>
        </p:nvSpPr>
        <p:spPr bwMode="auto">
          <a:xfrm>
            <a:off x="4566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1" name="Freeform 115"/>
          <p:cNvSpPr/>
          <p:nvPr/>
        </p:nvSpPr>
        <p:spPr bwMode="auto">
          <a:xfrm>
            <a:off x="4591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2" name="Freeform 116"/>
          <p:cNvSpPr/>
          <p:nvPr/>
        </p:nvSpPr>
        <p:spPr bwMode="auto">
          <a:xfrm>
            <a:off x="4616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D"/>
          </a:solidFill>
          <a:ln>
            <a:noFill/>
          </a:ln>
        </p:spPr>
      </p:sp>
      <p:sp>
        <p:nvSpPr>
          <p:cNvPr id="943" name="Freeform 117"/>
          <p:cNvSpPr/>
          <p:nvPr/>
        </p:nvSpPr>
        <p:spPr bwMode="auto">
          <a:xfrm>
            <a:off x="4641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C"/>
          </a:solidFill>
          <a:ln>
            <a:noFill/>
          </a:ln>
        </p:spPr>
      </p:sp>
      <p:sp>
        <p:nvSpPr>
          <p:cNvPr id="944" name="Freeform 118"/>
          <p:cNvSpPr/>
          <p:nvPr/>
        </p:nvSpPr>
        <p:spPr bwMode="auto">
          <a:xfrm>
            <a:off x="4691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3BC"/>
          </a:solidFill>
          <a:ln>
            <a:noFill/>
          </a:ln>
        </p:spPr>
      </p:sp>
      <p:sp>
        <p:nvSpPr>
          <p:cNvPr id="945" name="Freeform 119"/>
          <p:cNvSpPr/>
          <p:nvPr/>
        </p:nvSpPr>
        <p:spPr bwMode="auto">
          <a:xfrm>
            <a:off x="4741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6" name="Freeform 120"/>
          <p:cNvSpPr/>
          <p:nvPr/>
        </p:nvSpPr>
        <p:spPr bwMode="auto">
          <a:xfrm>
            <a:off x="4766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7" name="Freeform 121"/>
          <p:cNvSpPr/>
          <p:nvPr/>
        </p:nvSpPr>
        <p:spPr bwMode="auto">
          <a:xfrm>
            <a:off x="47916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8" name="Freeform 122"/>
          <p:cNvSpPr/>
          <p:nvPr/>
        </p:nvSpPr>
        <p:spPr bwMode="auto">
          <a:xfrm>
            <a:off x="4816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49" name="Freeform 123"/>
          <p:cNvSpPr/>
          <p:nvPr/>
        </p:nvSpPr>
        <p:spPr bwMode="auto">
          <a:xfrm>
            <a:off x="4841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50" name="Freeform 124"/>
          <p:cNvSpPr/>
          <p:nvPr/>
        </p:nvSpPr>
        <p:spPr bwMode="auto">
          <a:xfrm>
            <a:off x="4891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6BA"/>
          </a:solidFill>
          <a:ln>
            <a:noFill/>
          </a:ln>
        </p:spPr>
      </p:sp>
      <p:sp>
        <p:nvSpPr>
          <p:cNvPr id="951" name="Freeform 125"/>
          <p:cNvSpPr/>
          <p:nvPr/>
        </p:nvSpPr>
        <p:spPr bwMode="auto">
          <a:xfrm>
            <a:off x="4941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A"/>
          </a:solidFill>
          <a:ln>
            <a:noFill/>
          </a:ln>
        </p:spPr>
      </p:sp>
      <p:sp>
        <p:nvSpPr>
          <p:cNvPr id="952" name="Freeform 126"/>
          <p:cNvSpPr/>
          <p:nvPr/>
        </p:nvSpPr>
        <p:spPr bwMode="auto">
          <a:xfrm>
            <a:off x="4991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9"/>
          </a:solidFill>
          <a:ln>
            <a:noFill/>
          </a:ln>
        </p:spPr>
      </p:sp>
      <p:sp>
        <p:nvSpPr>
          <p:cNvPr id="953" name="Freeform 127"/>
          <p:cNvSpPr/>
          <p:nvPr/>
        </p:nvSpPr>
        <p:spPr bwMode="auto">
          <a:xfrm>
            <a:off x="5016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4" name="Freeform 128"/>
          <p:cNvSpPr/>
          <p:nvPr/>
        </p:nvSpPr>
        <p:spPr bwMode="auto">
          <a:xfrm>
            <a:off x="5041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5" name="Freeform 129"/>
          <p:cNvSpPr/>
          <p:nvPr/>
        </p:nvSpPr>
        <p:spPr bwMode="auto">
          <a:xfrm>
            <a:off x="50918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9B9"/>
          </a:solidFill>
          <a:ln>
            <a:noFill/>
          </a:ln>
        </p:spPr>
      </p:sp>
      <p:sp>
        <p:nvSpPr>
          <p:cNvPr id="956" name="Freeform 130"/>
          <p:cNvSpPr/>
          <p:nvPr/>
        </p:nvSpPr>
        <p:spPr bwMode="auto">
          <a:xfrm>
            <a:off x="5141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7" name="Freeform 131"/>
          <p:cNvSpPr/>
          <p:nvPr/>
        </p:nvSpPr>
        <p:spPr bwMode="auto">
          <a:xfrm>
            <a:off x="51919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8" name="Freeform 132"/>
          <p:cNvSpPr/>
          <p:nvPr/>
        </p:nvSpPr>
        <p:spPr bwMode="auto">
          <a:xfrm>
            <a:off x="5217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8"/>
          </a:solidFill>
          <a:ln>
            <a:noFill/>
          </a:ln>
        </p:spPr>
      </p:sp>
      <p:sp>
        <p:nvSpPr>
          <p:cNvPr id="959" name="Freeform 133"/>
          <p:cNvSpPr/>
          <p:nvPr/>
        </p:nvSpPr>
        <p:spPr bwMode="auto">
          <a:xfrm>
            <a:off x="5242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7"/>
          </a:solidFill>
          <a:ln>
            <a:noFill/>
          </a:ln>
        </p:spPr>
      </p:sp>
      <p:sp>
        <p:nvSpPr>
          <p:cNvPr id="960" name="Freeform 134"/>
          <p:cNvSpPr/>
          <p:nvPr/>
        </p:nvSpPr>
        <p:spPr bwMode="auto">
          <a:xfrm>
            <a:off x="52671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1" name="Freeform 135"/>
          <p:cNvSpPr/>
          <p:nvPr/>
        </p:nvSpPr>
        <p:spPr bwMode="auto">
          <a:xfrm>
            <a:off x="5292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2" name="Freeform 136"/>
          <p:cNvSpPr/>
          <p:nvPr/>
        </p:nvSpPr>
        <p:spPr bwMode="auto">
          <a:xfrm>
            <a:off x="5342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3" name="Freeform 137"/>
          <p:cNvSpPr/>
          <p:nvPr/>
        </p:nvSpPr>
        <p:spPr bwMode="auto">
          <a:xfrm>
            <a:off x="5367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4" name="Freeform 138"/>
          <p:cNvSpPr/>
          <p:nvPr/>
        </p:nvSpPr>
        <p:spPr bwMode="auto">
          <a:xfrm>
            <a:off x="5392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5" name="Freeform 139"/>
          <p:cNvSpPr/>
          <p:nvPr/>
        </p:nvSpPr>
        <p:spPr bwMode="auto">
          <a:xfrm>
            <a:off x="5417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6" name="Freeform 140"/>
          <p:cNvSpPr/>
          <p:nvPr/>
        </p:nvSpPr>
        <p:spPr bwMode="auto">
          <a:xfrm>
            <a:off x="5442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7" name="Freeform 141"/>
          <p:cNvSpPr/>
          <p:nvPr/>
        </p:nvSpPr>
        <p:spPr bwMode="auto">
          <a:xfrm>
            <a:off x="5492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8" name="Freeform 142"/>
          <p:cNvSpPr/>
          <p:nvPr/>
        </p:nvSpPr>
        <p:spPr bwMode="auto">
          <a:xfrm>
            <a:off x="5542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9" name="Freeform 143"/>
          <p:cNvSpPr/>
          <p:nvPr/>
        </p:nvSpPr>
        <p:spPr bwMode="auto">
          <a:xfrm>
            <a:off x="5567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0" name="Freeform 144"/>
          <p:cNvSpPr/>
          <p:nvPr/>
        </p:nvSpPr>
        <p:spPr bwMode="auto">
          <a:xfrm>
            <a:off x="5592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1" name="Freeform 145"/>
          <p:cNvSpPr/>
          <p:nvPr/>
        </p:nvSpPr>
        <p:spPr bwMode="auto">
          <a:xfrm>
            <a:off x="5642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2" name="Freeform 146"/>
          <p:cNvSpPr/>
          <p:nvPr/>
        </p:nvSpPr>
        <p:spPr bwMode="auto">
          <a:xfrm>
            <a:off x="56926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3" name="Freeform 147"/>
          <p:cNvSpPr/>
          <p:nvPr/>
        </p:nvSpPr>
        <p:spPr bwMode="auto">
          <a:xfrm>
            <a:off x="5717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4"/>
          </a:solidFill>
          <a:ln>
            <a:noFill/>
          </a:ln>
        </p:spPr>
      </p:sp>
      <p:sp>
        <p:nvSpPr>
          <p:cNvPr id="974" name="Freeform 148"/>
          <p:cNvSpPr/>
          <p:nvPr/>
        </p:nvSpPr>
        <p:spPr bwMode="auto">
          <a:xfrm>
            <a:off x="5742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5" name="Freeform 149"/>
          <p:cNvSpPr/>
          <p:nvPr/>
        </p:nvSpPr>
        <p:spPr bwMode="auto">
          <a:xfrm>
            <a:off x="5767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6" name="Freeform 150"/>
          <p:cNvSpPr/>
          <p:nvPr/>
        </p:nvSpPr>
        <p:spPr bwMode="auto">
          <a:xfrm>
            <a:off x="5792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7" name="Freeform 151"/>
          <p:cNvSpPr/>
          <p:nvPr/>
        </p:nvSpPr>
        <p:spPr bwMode="auto">
          <a:xfrm>
            <a:off x="5842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8" name="Freeform 152"/>
          <p:cNvSpPr/>
          <p:nvPr/>
        </p:nvSpPr>
        <p:spPr bwMode="auto">
          <a:xfrm>
            <a:off x="58676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3"/>
          </a:solidFill>
          <a:ln>
            <a:noFill/>
          </a:ln>
        </p:spPr>
      </p:sp>
      <p:sp>
        <p:nvSpPr>
          <p:cNvPr id="979" name="Freeform 153"/>
          <p:cNvSpPr/>
          <p:nvPr/>
        </p:nvSpPr>
        <p:spPr bwMode="auto">
          <a:xfrm>
            <a:off x="5892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0" name="Freeform 154"/>
          <p:cNvSpPr/>
          <p:nvPr/>
        </p:nvSpPr>
        <p:spPr bwMode="auto">
          <a:xfrm>
            <a:off x="5917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1" name="Freeform 155"/>
          <p:cNvSpPr/>
          <p:nvPr/>
        </p:nvSpPr>
        <p:spPr bwMode="auto">
          <a:xfrm>
            <a:off x="59428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2" name="Freeform 156"/>
          <p:cNvSpPr/>
          <p:nvPr/>
        </p:nvSpPr>
        <p:spPr bwMode="auto">
          <a:xfrm>
            <a:off x="5967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2"/>
          </a:solidFill>
          <a:ln>
            <a:noFill/>
          </a:ln>
        </p:spPr>
      </p:sp>
      <p:sp>
        <p:nvSpPr>
          <p:cNvPr id="983" name="Freeform 157"/>
          <p:cNvSpPr/>
          <p:nvPr/>
        </p:nvSpPr>
        <p:spPr bwMode="auto">
          <a:xfrm>
            <a:off x="5992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4" name="Freeform 158"/>
          <p:cNvSpPr/>
          <p:nvPr/>
        </p:nvSpPr>
        <p:spPr bwMode="auto">
          <a:xfrm>
            <a:off x="6017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5" name="Freeform 159"/>
          <p:cNvSpPr/>
          <p:nvPr/>
        </p:nvSpPr>
        <p:spPr bwMode="auto">
          <a:xfrm>
            <a:off x="6042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6" name="Freeform 160"/>
          <p:cNvSpPr/>
          <p:nvPr/>
        </p:nvSpPr>
        <p:spPr bwMode="auto">
          <a:xfrm>
            <a:off x="60678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7" name="Freeform 161"/>
          <p:cNvSpPr/>
          <p:nvPr/>
        </p:nvSpPr>
        <p:spPr bwMode="auto">
          <a:xfrm>
            <a:off x="6093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8" name="Freeform 162"/>
          <p:cNvSpPr/>
          <p:nvPr/>
        </p:nvSpPr>
        <p:spPr bwMode="auto">
          <a:xfrm>
            <a:off x="6143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1"/>
          </a:solidFill>
          <a:ln>
            <a:noFill/>
          </a:ln>
        </p:spPr>
      </p:sp>
      <p:sp>
        <p:nvSpPr>
          <p:cNvPr id="989" name="Freeform 163"/>
          <p:cNvSpPr/>
          <p:nvPr/>
        </p:nvSpPr>
        <p:spPr bwMode="auto">
          <a:xfrm>
            <a:off x="6193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0"/>
          </a:solidFill>
          <a:ln>
            <a:noFill/>
          </a:ln>
        </p:spPr>
      </p:sp>
      <p:sp>
        <p:nvSpPr>
          <p:cNvPr id="990" name="Freeform 164"/>
          <p:cNvSpPr/>
          <p:nvPr/>
        </p:nvSpPr>
        <p:spPr bwMode="auto">
          <a:xfrm>
            <a:off x="6243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8B0"/>
          </a:solidFill>
          <a:ln>
            <a:noFill/>
          </a:ln>
        </p:spPr>
      </p:sp>
      <p:sp>
        <p:nvSpPr>
          <p:cNvPr id="991" name="Freeform 165"/>
          <p:cNvSpPr/>
          <p:nvPr/>
        </p:nvSpPr>
        <p:spPr bwMode="auto">
          <a:xfrm>
            <a:off x="63432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9AF"/>
          </a:solidFill>
          <a:ln>
            <a:noFill/>
          </a:ln>
        </p:spPr>
      </p:sp>
      <p:sp>
        <p:nvSpPr>
          <p:cNvPr id="992" name="Freeform 166"/>
          <p:cNvSpPr/>
          <p:nvPr/>
        </p:nvSpPr>
        <p:spPr bwMode="auto">
          <a:xfrm>
            <a:off x="64432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F"/>
          </a:solidFill>
          <a:ln>
            <a:noFill/>
          </a:ln>
        </p:spPr>
      </p:sp>
      <p:sp>
        <p:nvSpPr>
          <p:cNvPr id="993" name="Freeform 167"/>
          <p:cNvSpPr/>
          <p:nvPr/>
        </p:nvSpPr>
        <p:spPr bwMode="auto">
          <a:xfrm>
            <a:off x="6493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4" name="Freeform 168"/>
          <p:cNvSpPr/>
          <p:nvPr/>
        </p:nvSpPr>
        <p:spPr bwMode="auto">
          <a:xfrm>
            <a:off x="65433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5" name="Freeform 169"/>
          <p:cNvSpPr/>
          <p:nvPr/>
        </p:nvSpPr>
        <p:spPr bwMode="auto">
          <a:xfrm>
            <a:off x="6568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6" name="Freeform 170"/>
          <p:cNvSpPr/>
          <p:nvPr/>
        </p:nvSpPr>
        <p:spPr bwMode="auto">
          <a:xfrm>
            <a:off x="6593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7" name="Freeform 171"/>
          <p:cNvSpPr/>
          <p:nvPr/>
        </p:nvSpPr>
        <p:spPr bwMode="auto">
          <a:xfrm>
            <a:off x="6643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8" name="Freeform 172"/>
          <p:cNvSpPr/>
          <p:nvPr/>
        </p:nvSpPr>
        <p:spPr bwMode="auto">
          <a:xfrm>
            <a:off x="6693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999" name="Freeform 173"/>
          <p:cNvSpPr/>
          <p:nvPr/>
        </p:nvSpPr>
        <p:spPr bwMode="auto">
          <a:xfrm>
            <a:off x="6743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0" name="Freeform 174"/>
          <p:cNvSpPr/>
          <p:nvPr/>
        </p:nvSpPr>
        <p:spPr bwMode="auto">
          <a:xfrm>
            <a:off x="6793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1" name="Freeform 175"/>
          <p:cNvSpPr/>
          <p:nvPr/>
        </p:nvSpPr>
        <p:spPr bwMode="auto">
          <a:xfrm>
            <a:off x="6818400" y="703800"/>
            <a:ext cx="26280" cy="34200"/>
          </a:xfrm>
          <a:custGeom>
            <a:avLst/>
            <a:gdLst/>
            <a:ahLst/>
            <a:cxnLst/>
            <a:rect l="0" t="0" r="r" b="b"/>
            <a:pathLst>
              <a:path w="73" h="95" extrusionOk="0">
                <a:moveTo>
                  <a:pt x="0" y="94"/>
                </a:moveTo>
                <a:lnTo>
                  <a:pt x="0" y="0"/>
                </a:lnTo>
                <a:lnTo>
                  <a:pt x="72" y="0"/>
                </a:lnTo>
                <a:lnTo>
                  <a:pt x="72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2" name="Freeform 176"/>
          <p:cNvSpPr/>
          <p:nvPr/>
        </p:nvSpPr>
        <p:spPr bwMode="auto">
          <a:xfrm>
            <a:off x="6843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3" name="Freeform 177"/>
          <p:cNvSpPr/>
          <p:nvPr/>
        </p:nvSpPr>
        <p:spPr bwMode="auto">
          <a:xfrm>
            <a:off x="6893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4" name="Freeform 178"/>
          <p:cNvSpPr/>
          <p:nvPr/>
        </p:nvSpPr>
        <p:spPr bwMode="auto">
          <a:xfrm>
            <a:off x="69184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5" name="Freeform 179"/>
          <p:cNvSpPr/>
          <p:nvPr/>
        </p:nvSpPr>
        <p:spPr bwMode="auto">
          <a:xfrm>
            <a:off x="6943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6" name="Freeform 180"/>
          <p:cNvSpPr/>
          <p:nvPr/>
        </p:nvSpPr>
        <p:spPr bwMode="auto">
          <a:xfrm>
            <a:off x="6993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7" name="Freeform 181"/>
          <p:cNvSpPr/>
          <p:nvPr/>
        </p:nvSpPr>
        <p:spPr bwMode="auto">
          <a:xfrm>
            <a:off x="70437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8" name="Freeform 182"/>
          <p:cNvSpPr/>
          <p:nvPr/>
        </p:nvSpPr>
        <p:spPr bwMode="auto">
          <a:xfrm>
            <a:off x="7143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B"/>
          </a:solidFill>
          <a:ln>
            <a:noFill/>
          </a:ln>
        </p:spPr>
      </p:sp>
      <p:sp>
        <p:nvSpPr>
          <p:cNvPr id="1009" name="Freeform 183"/>
          <p:cNvSpPr/>
          <p:nvPr/>
        </p:nvSpPr>
        <p:spPr bwMode="auto">
          <a:xfrm>
            <a:off x="7168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0" name="Freeform 184"/>
          <p:cNvSpPr/>
          <p:nvPr/>
        </p:nvSpPr>
        <p:spPr bwMode="auto">
          <a:xfrm>
            <a:off x="7193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1" name="Freeform 185"/>
          <p:cNvSpPr/>
          <p:nvPr/>
        </p:nvSpPr>
        <p:spPr bwMode="auto">
          <a:xfrm>
            <a:off x="72439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2" name="Freeform 186"/>
          <p:cNvSpPr/>
          <p:nvPr/>
        </p:nvSpPr>
        <p:spPr bwMode="auto">
          <a:xfrm>
            <a:off x="73440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3" name="Freeform 187"/>
          <p:cNvSpPr/>
          <p:nvPr/>
        </p:nvSpPr>
        <p:spPr bwMode="auto">
          <a:xfrm>
            <a:off x="7368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4" name="Freeform 188"/>
          <p:cNvSpPr/>
          <p:nvPr/>
        </p:nvSpPr>
        <p:spPr bwMode="auto">
          <a:xfrm>
            <a:off x="7394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5" name="Freeform 189"/>
          <p:cNvSpPr/>
          <p:nvPr/>
        </p:nvSpPr>
        <p:spPr bwMode="auto">
          <a:xfrm>
            <a:off x="7444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6" name="Freeform 190"/>
          <p:cNvSpPr/>
          <p:nvPr/>
        </p:nvSpPr>
        <p:spPr bwMode="auto">
          <a:xfrm>
            <a:off x="74941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7" name="Freeform 191"/>
          <p:cNvSpPr/>
          <p:nvPr/>
        </p:nvSpPr>
        <p:spPr bwMode="auto">
          <a:xfrm>
            <a:off x="75441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8" name="Freeform 192"/>
          <p:cNvSpPr/>
          <p:nvPr/>
        </p:nvSpPr>
        <p:spPr bwMode="auto">
          <a:xfrm>
            <a:off x="7644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19" name="Freeform 193"/>
          <p:cNvSpPr/>
          <p:nvPr/>
        </p:nvSpPr>
        <p:spPr bwMode="auto">
          <a:xfrm>
            <a:off x="7844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20" name="Freeform 194"/>
          <p:cNvSpPr/>
          <p:nvPr/>
        </p:nvSpPr>
        <p:spPr bwMode="auto">
          <a:xfrm>
            <a:off x="7894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1" name="Freeform 195"/>
          <p:cNvSpPr/>
          <p:nvPr/>
        </p:nvSpPr>
        <p:spPr bwMode="auto">
          <a:xfrm>
            <a:off x="7944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2" name="Freeform 196"/>
          <p:cNvSpPr/>
          <p:nvPr/>
        </p:nvSpPr>
        <p:spPr bwMode="auto">
          <a:xfrm>
            <a:off x="79945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3" name="Freeform 197"/>
          <p:cNvSpPr/>
          <p:nvPr/>
        </p:nvSpPr>
        <p:spPr bwMode="auto">
          <a:xfrm>
            <a:off x="8019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4" name="Freeform 198"/>
          <p:cNvSpPr/>
          <p:nvPr/>
        </p:nvSpPr>
        <p:spPr bwMode="auto">
          <a:xfrm>
            <a:off x="804456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5" name="Freeform 199"/>
          <p:cNvSpPr/>
          <p:nvPr/>
        </p:nvSpPr>
        <p:spPr bwMode="auto">
          <a:xfrm>
            <a:off x="8541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026" name="Freeform 200"/>
          <p:cNvSpPr/>
          <p:nvPr/>
        </p:nvSpPr>
        <p:spPr bwMode="auto">
          <a:xfrm>
            <a:off x="8544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027" name="Freeform 201"/>
          <p:cNvSpPr/>
          <p:nvPr/>
        </p:nvSpPr>
        <p:spPr bwMode="auto">
          <a:xfrm>
            <a:off x="8546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028" name="Freeform 202"/>
          <p:cNvSpPr/>
          <p:nvPr/>
        </p:nvSpPr>
        <p:spPr bwMode="auto">
          <a:xfrm>
            <a:off x="8548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CC8"/>
          </a:solidFill>
          <a:ln>
            <a:noFill/>
          </a:ln>
        </p:spPr>
      </p:sp>
      <p:sp>
        <p:nvSpPr>
          <p:cNvPr id="1029" name="Freeform 203"/>
          <p:cNvSpPr/>
          <p:nvPr/>
        </p:nvSpPr>
        <p:spPr bwMode="auto">
          <a:xfrm>
            <a:off x="8550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0" name="Freeform 204"/>
          <p:cNvSpPr/>
          <p:nvPr/>
        </p:nvSpPr>
        <p:spPr bwMode="auto">
          <a:xfrm>
            <a:off x="8553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1" name="Freeform 205"/>
          <p:cNvSpPr/>
          <p:nvPr/>
        </p:nvSpPr>
        <p:spPr bwMode="auto">
          <a:xfrm>
            <a:off x="8555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EC8"/>
          </a:solidFill>
          <a:ln>
            <a:noFill/>
          </a:ln>
        </p:spPr>
      </p:sp>
      <p:sp>
        <p:nvSpPr>
          <p:cNvPr id="1032" name="Freeform 206"/>
          <p:cNvSpPr/>
          <p:nvPr/>
        </p:nvSpPr>
        <p:spPr bwMode="auto">
          <a:xfrm>
            <a:off x="8557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033" name="Freeform 207"/>
          <p:cNvSpPr/>
          <p:nvPr/>
        </p:nvSpPr>
        <p:spPr bwMode="auto">
          <a:xfrm>
            <a:off x="8559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034" name="Freeform 208"/>
          <p:cNvSpPr/>
          <p:nvPr/>
        </p:nvSpPr>
        <p:spPr bwMode="auto">
          <a:xfrm>
            <a:off x="8562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035" name="Freeform 209"/>
          <p:cNvSpPr/>
          <p:nvPr/>
        </p:nvSpPr>
        <p:spPr bwMode="auto">
          <a:xfrm>
            <a:off x="8564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6" name="Freeform 210"/>
          <p:cNvSpPr/>
          <p:nvPr/>
        </p:nvSpPr>
        <p:spPr bwMode="auto">
          <a:xfrm>
            <a:off x="8566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7" name="Freeform 211"/>
          <p:cNvSpPr/>
          <p:nvPr/>
        </p:nvSpPr>
        <p:spPr bwMode="auto">
          <a:xfrm>
            <a:off x="8568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038" name="Freeform 212"/>
          <p:cNvSpPr/>
          <p:nvPr/>
        </p:nvSpPr>
        <p:spPr bwMode="auto">
          <a:xfrm>
            <a:off x="8571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4C7"/>
          </a:solidFill>
          <a:ln>
            <a:noFill/>
          </a:ln>
        </p:spPr>
      </p:sp>
      <p:sp>
        <p:nvSpPr>
          <p:cNvPr id="1039" name="Freeform 213"/>
          <p:cNvSpPr/>
          <p:nvPr/>
        </p:nvSpPr>
        <p:spPr bwMode="auto">
          <a:xfrm>
            <a:off x="8573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5C7"/>
          </a:solidFill>
          <a:ln>
            <a:noFill/>
          </a:ln>
        </p:spPr>
      </p:sp>
      <p:sp>
        <p:nvSpPr>
          <p:cNvPr id="1040" name="Freeform 214"/>
          <p:cNvSpPr/>
          <p:nvPr/>
        </p:nvSpPr>
        <p:spPr bwMode="auto">
          <a:xfrm>
            <a:off x="8575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1" name="Freeform 215"/>
          <p:cNvSpPr/>
          <p:nvPr/>
        </p:nvSpPr>
        <p:spPr bwMode="auto">
          <a:xfrm>
            <a:off x="8577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2" name="Freeform 216"/>
          <p:cNvSpPr/>
          <p:nvPr/>
        </p:nvSpPr>
        <p:spPr bwMode="auto">
          <a:xfrm>
            <a:off x="8580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7C7"/>
          </a:solidFill>
          <a:ln>
            <a:noFill/>
          </a:ln>
        </p:spPr>
      </p:sp>
      <p:sp>
        <p:nvSpPr>
          <p:cNvPr id="1043" name="Freeform 217"/>
          <p:cNvSpPr/>
          <p:nvPr/>
        </p:nvSpPr>
        <p:spPr bwMode="auto">
          <a:xfrm>
            <a:off x="8582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8C7"/>
          </a:solidFill>
          <a:ln>
            <a:noFill/>
          </a:ln>
        </p:spPr>
      </p:sp>
      <p:sp>
        <p:nvSpPr>
          <p:cNvPr id="1044" name="Freeform 218"/>
          <p:cNvSpPr/>
          <p:nvPr/>
        </p:nvSpPr>
        <p:spPr bwMode="auto">
          <a:xfrm>
            <a:off x="8584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9C7"/>
          </a:solidFill>
          <a:ln>
            <a:noFill/>
          </a:ln>
        </p:spPr>
      </p:sp>
      <p:sp>
        <p:nvSpPr>
          <p:cNvPr id="1045" name="Freeform 219"/>
          <p:cNvSpPr/>
          <p:nvPr/>
        </p:nvSpPr>
        <p:spPr bwMode="auto">
          <a:xfrm>
            <a:off x="8586720" y="4637520"/>
            <a:ext cx="3600" cy="288720"/>
          </a:xfrm>
          <a:custGeom>
            <a:avLst/>
            <a:gdLst/>
            <a:ahLst/>
            <a:cxnLst/>
            <a:rect l="0" t="0" r="r" b="b"/>
            <a:pathLst>
              <a:path w="10" h="802" extrusionOk="0">
                <a:moveTo>
                  <a:pt x="0" y="801"/>
                </a:moveTo>
                <a:lnTo>
                  <a:pt x="0" y="0"/>
                </a:lnTo>
                <a:lnTo>
                  <a:pt x="9" y="0"/>
                </a:lnTo>
                <a:lnTo>
                  <a:pt x="9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AC7"/>
          </a:solidFill>
          <a:ln>
            <a:noFill/>
          </a:ln>
        </p:spPr>
      </p:sp>
      <p:sp>
        <p:nvSpPr>
          <p:cNvPr id="1046" name="Freeform 220"/>
          <p:cNvSpPr/>
          <p:nvPr/>
        </p:nvSpPr>
        <p:spPr bwMode="auto">
          <a:xfrm>
            <a:off x="8589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7" name="Freeform 221"/>
          <p:cNvSpPr/>
          <p:nvPr/>
        </p:nvSpPr>
        <p:spPr bwMode="auto">
          <a:xfrm>
            <a:off x="8591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8" name="Freeform 222"/>
          <p:cNvSpPr/>
          <p:nvPr/>
        </p:nvSpPr>
        <p:spPr bwMode="auto">
          <a:xfrm>
            <a:off x="8593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CC6"/>
          </a:solidFill>
          <a:ln>
            <a:noFill/>
          </a:ln>
        </p:spPr>
      </p:sp>
      <p:sp>
        <p:nvSpPr>
          <p:cNvPr id="1049" name="Freeform 223"/>
          <p:cNvSpPr/>
          <p:nvPr/>
        </p:nvSpPr>
        <p:spPr bwMode="auto">
          <a:xfrm>
            <a:off x="8595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DC6"/>
          </a:solidFill>
          <a:ln>
            <a:noFill/>
          </a:ln>
        </p:spPr>
      </p:sp>
      <p:sp>
        <p:nvSpPr>
          <p:cNvPr id="1050" name="Freeform 224"/>
          <p:cNvSpPr/>
          <p:nvPr/>
        </p:nvSpPr>
        <p:spPr bwMode="auto">
          <a:xfrm>
            <a:off x="8598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EC6"/>
          </a:solidFill>
          <a:ln>
            <a:noFill/>
          </a:ln>
        </p:spPr>
      </p:sp>
      <p:sp>
        <p:nvSpPr>
          <p:cNvPr id="1051" name="Freeform 225"/>
          <p:cNvSpPr/>
          <p:nvPr/>
        </p:nvSpPr>
        <p:spPr bwMode="auto">
          <a:xfrm>
            <a:off x="8600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2" name="Freeform 226"/>
          <p:cNvSpPr/>
          <p:nvPr/>
        </p:nvSpPr>
        <p:spPr bwMode="auto">
          <a:xfrm>
            <a:off x="8602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3" name="Freeform 227"/>
          <p:cNvSpPr/>
          <p:nvPr/>
        </p:nvSpPr>
        <p:spPr bwMode="auto">
          <a:xfrm>
            <a:off x="860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0C6"/>
          </a:solidFill>
          <a:ln>
            <a:noFill/>
          </a:ln>
        </p:spPr>
      </p:sp>
      <p:sp>
        <p:nvSpPr>
          <p:cNvPr id="1054" name="Freeform 228"/>
          <p:cNvSpPr/>
          <p:nvPr/>
        </p:nvSpPr>
        <p:spPr bwMode="auto">
          <a:xfrm>
            <a:off x="860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055" name="Freeform 229"/>
          <p:cNvSpPr/>
          <p:nvPr/>
        </p:nvSpPr>
        <p:spPr bwMode="auto">
          <a:xfrm>
            <a:off x="861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056" name="Freeform 230"/>
          <p:cNvSpPr/>
          <p:nvPr/>
        </p:nvSpPr>
        <p:spPr bwMode="auto">
          <a:xfrm>
            <a:off x="861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057" name="Freeform 231"/>
          <p:cNvSpPr/>
          <p:nvPr/>
        </p:nvSpPr>
        <p:spPr bwMode="auto">
          <a:xfrm>
            <a:off x="862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058" name="Freeform 232"/>
          <p:cNvSpPr/>
          <p:nvPr/>
        </p:nvSpPr>
        <p:spPr bwMode="auto">
          <a:xfrm>
            <a:off x="862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059" name="Freeform 233"/>
          <p:cNvSpPr/>
          <p:nvPr/>
        </p:nvSpPr>
        <p:spPr bwMode="auto">
          <a:xfrm>
            <a:off x="863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6C3"/>
          </a:solidFill>
          <a:ln>
            <a:noFill/>
          </a:ln>
        </p:spPr>
      </p:sp>
      <p:sp>
        <p:nvSpPr>
          <p:cNvPr id="1060" name="Freeform 234"/>
          <p:cNvSpPr/>
          <p:nvPr/>
        </p:nvSpPr>
        <p:spPr bwMode="auto">
          <a:xfrm>
            <a:off x="863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1" name="Freeform 235"/>
          <p:cNvSpPr/>
          <p:nvPr/>
        </p:nvSpPr>
        <p:spPr bwMode="auto">
          <a:xfrm>
            <a:off x="864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2" name="Freeform 236"/>
          <p:cNvSpPr/>
          <p:nvPr/>
        </p:nvSpPr>
        <p:spPr bwMode="auto">
          <a:xfrm>
            <a:off x="864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8C2"/>
          </a:solidFill>
          <a:ln>
            <a:noFill/>
          </a:ln>
        </p:spPr>
      </p:sp>
      <p:sp>
        <p:nvSpPr>
          <p:cNvPr id="1063" name="Freeform 237"/>
          <p:cNvSpPr/>
          <p:nvPr/>
        </p:nvSpPr>
        <p:spPr bwMode="auto">
          <a:xfrm>
            <a:off x="864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9C2"/>
          </a:solidFill>
          <a:ln>
            <a:noFill/>
          </a:ln>
        </p:spPr>
      </p:sp>
      <p:sp>
        <p:nvSpPr>
          <p:cNvPr id="1064" name="Freeform 238"/>
          <p:cNvSpPr/>
          <p:nvPr/>
        </p:nvSpPr>
        <p:spPr bwMode="auto">
          <a:xfrm>
            <a:off x="865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AC1"/>
          </a:solidFill>
          <a:ln>
            <a:noFill/>
          </a:ln>
        </p:spPr>
      </p:sp>
      <p:sp>
        <p:nvSpPr>
          <p:cNvPr id="1065" name="Freeform 239"/>
          <p:cNvSpPr/>
          <p:nvPr/>
        </p:nvSpPr>
        <p:spPr bwMode="auto">
          <a:xfrm>
            <a:off x="865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BC1"/>
          </a:solidFill>
          <a:ln>
            <a:noFill/>
          </a:ln>
        </p:spPr>
      </p:sp>
      <p:sp>
        <p:nvSpPr>
          <p:cNvPr id="1066" name="Freeform 240"/>
          <p:cNvSpPr/>
          <p:nvPr/>
        </p:nvSpPr>
        <p:spPr bwMode="auto">
          <a:xfrm>
            <a:off x="866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CC1"/>
          </a:solidFill>
          <a:ln>
            <a:noFill/>
          </a:ln>
        </p:spPr>
      </p:sp>
      <p:sp>
        <p:nvSpPr>
          <p:cNvPr id="1067" name="Freeform 241"/>
          <p:cNvSpPr/>
          <p:nvPr/>
        </p:nvSpPr>
        <p:spPr bwMode="auto">
          <a:xfrm>
            <a:off x="8667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DC0"/>
          </a:solidFill>
          <a:ln>
            <a:noFill/>
          </a:ln>
        </p:spPr>
      </p:sp>
      <p:sp>
        <p:nvSpPr>
          <p:cNvPr id="1068" name="Freeform 242"/>
          <p:cNvSpPr/>
          <p:nvPr/>
        </p:nvSpPr>
        <p:spPr bwMode="auto">
          <a:xfrm>
            <a:off x="867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C0"/>
          </a:solidFill>
          <a:ln>
            <a:noFill/>
          </a:ln>
        </p:spPr>
      </p:sp>
      <p:sp>
        <p:nvSpPr>
          <p:cNvPr id="1069" name="Freeform 243"/>
          <p:cNvSpPr/>
          <p:nvPr/>
        </p:nvSpPr>
        <p:spPr bwMode="auto">
          <a:xfrm>
            <a:off x="867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BF"/>
          </a:solidFill>
          <a:ln>
            <a:noFill/>
          </a:ln>
        </p:spPr>
      </p:sp>
      <p:sp>
        <p:nvSpPr>
          <p:cNvPr id="1070" name="Freeform 244"/>
          <p:cNvSpPr/>
          <p:nvPr/>
        </p:nvSpPr>
        <p:spPr bwMode="auto">
          <a:xfrm>
            <a:off x="868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FBF"/>
          </a:solidFill>
          <a:ln>
            <a:noFill/>
          </a:ln>
        </p:spPr>
      </p:sp>
      <p:sp>
        <p:nvSpPr>
          <p:cNvPr id="1071" name="Freeform 245"/>
          <p:cNvSpPr/>
          <p:nvPr/>
        </p:nvSpPr>
        <p:spPr bwMode="auto">
          <a:xfrm>
            <a:off x="8685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0BF"/>
          </a:solidFill>
          <a:ln>
            <a:noFill/>
          </a:ln>
        </p:spPr>
      </p:sp>
      <p:sp>
        <p:nvSpPr>
          <p:cNvPr id="1072" name="Freeform 246"/>
          <p:cNvSpPr/>
          <p:nvPr/>
        </p:nvSpPr>
        <p:spPr bwMode="auto">
          <a:xfrm>
            <a:off x="869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1BE"/>
          </a:solidFill>
          <a:ln>
            <a:noFill/>
          </a:ln>
        </p:spPr>
      </p:sp>
      <p:sp>
        <p:nvSpPr>
          <p:cNvPr id="1073" name="Freeform 247"/>
          <p:cNvSpPr/>
          <p:nvPr/>
        </p:nvSpPr>
        <p:spPr bwMode="auto">
          <a:xfrm>
            <a:off x="869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2BE"/>
          </a:solidFill>
          <a:ln>
            <a:noFill/>
          </a:ln>
        </p:spPr>
      </p:sp>
      <p:sp>
        <p:nvSpPr>
          <p:cNvPr id="1074" name="Freeform 248"/>
          <p:cNvSpPr/>
          <p:nvPr/>
        </p:nvSpPr>
        <p:spPr bwMode="auto">
          <a:xfrm>
            <a:off x="869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3BD"/>
          </a:solidFill>
          <a:ln>
            <a:noFill/>
          </a:ln>
        </p:spPr>
      </p:sp>
      <p:sp>
        <p:nvSpPr>
          <p:cNvPr id="1075" name="Freeform 249"/>
          <p:cNvSpPr/>
          <p:nvPr/>
        </p:nvSpPr>
        <p:spPr bwMode="auto">
          <a:xfrm>
            <a:off x="870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4BD"/>
          </a:solidFill>
          <a:ln>
            <a:noFill/>
          </a:ln>
        </p:spPr>
      </p:sp>
      <p:sp>
        <p:nvSpPr>
          <p:cNvPr id="1076" name="Freeform 250"/>
          <p:cNvSpPr/>
          <p:nvPr/>
        </p:nvSpPr>
        <p:spPr bwMode="auto">
          <a:xfrm>
            <a:off x="870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077" name="Freeform 251"/>
          <p:cNvSpPr/>
          <p:nvPr/>
        </p:nvSpPr>
        <p:spPr bwMode="auto">
          <a:xfrm>
            <a:off x="871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078" name="Freeform 252"/>
          <p:cNvSpPr/>
          <p:nvPr/>
        </p:nvSpPr>
        <p:spPr bwMode="auto">
          <a:xfrm>
            <a:off x="871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079" name="Freeform 253"/>
          <p:cNvSpPr/>
          <p:nvPr/>
        </p:nvSpPr>
        <p:spPr bwMode="auto">
          <a:xfrm>
            <a:off x="872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080" name="Freeform 254"/>
          <p:cNvSpPr/>
          <p:nvPr/>
        </p:nvSpPr>
        <p:spPr bwMode="auto">
          <a:xfrm>
            <a:off x="872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8BB"/>
          </a:solidFill>
          <a:ln>
            <a:noFill/>
          </a:ln>
        </p:spPr>
      </p:sp>
      <p:sp>
        <p:nvSpPr>
          <p:cNvPr id="1081" name="Freeform 255"/>
          <p:cNvSpPr/>
          <p:nvPr/>
        </p:nvSpPr>
        <p:spPr bwMode="auto">
          <a:xfrm>
            <a:off x="873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9BA"/>
          </a:solidFill>
          <a:ln>
            <a:noFill/>
          </a:ln>
        </p:spPr>
      </p:sp>
      <p:sp>
        <p:nvSpPr>
          <p:cNvPr id="1082" name="Freeform 256"/>
          <p:cNvSpPr/>
          <p:nvPr/>
        </p:nvSpPr>
        <p:spPr bwMode="auto">
          <a:xfrm>
            <a:off x="873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A"/>
          </a:solidFill>
          <a:ln>
            <a:noFill/>
          </a:ln>
        </p:spPr>
      </p:sp>
      <p:sp>
        <p:nvSpPr>
          <p:cNvPr id="1083" name="Freeform 257"/>
          <p:cNvSpPr/>
          <p:nvPr/>
        </p:nvSpPr>
        <p:spPr bwMode="auto">
          <a:xfrm>
            <a:off x="873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9"/>
          </a:solidFill>
          <a:ln>
            <a:noFill/>
          </a:ln>
        </p:spPr>
      </p:sp>
      <p:sp>
        <p:nvSpPr>
          <p:cNvPr id="1084" name="Freeform 258"/>
          <p:cNvSpPr/>
          <p:nvPr/>
        </p:nvSpPr>
        <p:spPr bwMode="auto">
          <a:xfrm>
            <a:off x="874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9"/>
          </a:solidFill>
          <a:ln>
            <a:noFill/>
          </a:ln>
        </p:spPr>
      </p:sp>
      <p:sp>
        <p:nvSpPr>
          <p:cNvPr id="1085" name="Freeform 259"/>
          <p:cNvSpPr/>
          <p:nvPr/>
        </p:nvSpPr>
        <p:spPr bwMode="auto">
          <a:xfrm>
            <a:off x="874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8"/>
          </a:solidFill>
          <a:ln>
            <a:noFill/>
          </a:ln>
        </p:spPr>
      </p:sp>
      <p:sp>
        <p:nvSpPr>
          <p:cNvPr id="1086" name="Freeform 260"/>
          <p:cNvSpPr/>
          <p:nvPr/>
        </p:nvSpPr>
        <p:spPr bwMode="auto">
          <a:xfrm>
            <a:off x="875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7"/>
          </a:solidFill>
          <a:ln>
            <a:noFill/>
          </a:ln>
        </p:spPr>
      </p:sp>
      <p:sp>
        <p:nvSpPr>
          <p:cNvPr id="1087" name="Freeform 261"/>
          <p:cNvSpPr/>
          <p:nvPr/>
        </p:nvSpPr>
        <p:spPr bwMode="auto">
          <a:xfrm>
            <a:off x="8757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6"/>
          </a:solidFill>
          <a:ln>
            <a:noFill/>
          </a:ln>
        </p:spPr>
      </p:sp>
      <p:sp>
        <p:nvSpPr>
          <p:cNvPr id="1088" name="Freeform 262"/>
          <p:cNvSpPr/>
          <p:nvPr/>
        </p:nvSpPr>
        <p:spPr bwMode="auto">
          <a:xfrm>
            <a:off x="876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</p:sp>
      <p:sp>
        <p:nvSpPr>
          <p:cNvPr id="1089" name="Freeform 263"/>
          <p:cNvSpPr/>
          <p:nvPr/>
        </p:nvSpPr>
        <p:spPr bwMode="auto">
          <a:xfrm>
            <a:off x="876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5"/>
          </a:solidFill>
          <a:ln>
            <a:noFill/>
          </a:ln>
        </p:spPr>
      </p:sp>
      <p:sp>
        <p:nvSpPr>
          <p:cNvPr id="1090" name="Freeform 264"/>
          <p:cNvSpPr/>
          <p:nvPr/>
        </p:nvSpPr>
        <p:spPr bwMode="auto">
          <a:xfrm>
            <a:off x="877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4"/>
          </a:solidFill>
          <a:ln>
            <a:noFill/>
          </a:ln>
        </p:spPr>
      </p:sp>
      <p:sp>
        <p:nvSpPr>
          <p:cNvPr id="1091" name="Freeform 265"/>
          <p:cNvSpPr/>
          <p:nvPr/>
        </p:nvSpPr>
        <p:spPr bwMode="auto">
          <a:xfrm>
            <a:off x="8775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092" name="Freeform 266"/>
          <p:cNvSpPr/>
          <p:nvPr/>
        </p:nvSpPr>
        <p:spPr bwMode="auto">
          <a:xfrm>
            <a:off x="878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2"/>
          </a:solidFill>
          <a:ln>
            <a:noFill/>
          </a:ln>
        </p:spPr>
      </p:sp>
      <p:sp>
        <p:nvSpPr>
          <p:cNvPr id="1093" name="Freeform 267"/>
          <p:cNvSpPr/>
          <p:nvPr/>
        </p:nvSpPr>
        <p:spPr bwMode="auto">
          <a:xfrm>
            <a:off x="878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094" name="Freeform 268"/>
          <p:cNvSpPr/>
          <p:nvPr/>
        </p:nvSpPr>
        <p:spPr bwMode="auto">
          <a:xfrm>
            <a:off x="878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1"/>
          </a:solidFill>
          <a:ln>
            <a:noFill/>
          </a:ln>
        </p:spPr>
      </p:sp>
      <p:sp>
        <p:nvSpPr>
          <p:cNvPr id="1095" name="Freeform 269"/>
          <p:cNvSpPr/>
          <p:nvPr/>
        </p:nvSpPr>
        <p:spPr bwMode="auto">
          <a:xfrm>
            <a:off x="879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096" name="Freeform 270"/>
          <p:cNvSpPr/>
          <p:nvPr/>
        </p:nvSpPr>
        <p:spPr bwMode="auto">
          <a:xfrm>
            <a:off x="879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097" name="Freeform 271"/>
          <p:cNvSpPr/>
          <p:nvPr/>
        </p:nvSpPr>
        <p:spPr bwMode="auto">
          <a:xfrm>
            <a:off x="880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8" name="Freeform 272"/>
          <p:cNvSpPr/>
          <p:nvPr/>
        </p:nvSpPr>
        <p:spPr bwMode="auto">
          <a:xfrm>
            <a:off x="880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9" name="Freeform 273"/>
          <p:cNvSpPr/>
          <p:nvPr/>
        </p:nvSpPr>
        <p:spPr bwMode="auto">
          <a:xfrm>
            <a:off x="881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00" name="Freeform 274"/>
          <p:cNvSpPr/>
          <p:nvPr/>
        </p:nvSpPr>
        <p:spPr bwMode="auto">
          <a:xfrm>
            <a:off x="881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01" name="Freeform 275"/>
          <p:cNvSpPr/>
          <p:nvPr/>
        </p:nvSpPr>
        <p:spPr bwMode="auto">
          <a:xfrm>
            <a:off x="882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102" name="Freeform 276"/>
          <p:cNvSpPr/>
          <p:nvPr/>
        </p:nvSpPr>
        <p:spPr bwMode="auto">
          <a:xfrm>
            <a:off x="882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103" name="Freeform 277"/>
          <p:cNvSpPr/>
          <p:nvPr/>
        </p:nvSpPr>
        <p:spPr bwMode="auto">
          <a:xfrm>
            <a:off x="0" y="0"/>
            <a:ext cx="9135360" cy="753173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104" name="Freeform 278"/>
          <p:cNvSpPr/>
          <p:nvPr/>
        </p:nvSpPr>
        <p:spPr bwMode="auto">
          <a:xfrm>
            <a:off x="0" y="0"/>
            <a:ext cx="9135360" cy="771550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noFill/>
          <a:ln w="9360">
            <a:solidFill>
              <a:srgbClr val="FFFFFF"/>
            </a:solidFill>
            <a:round/>
          </a:ln>
        </p:spPr>
      </p:sp>
      <p:sp>
        <p:nvSpPr>
          <p:cNvPr id="1106" name="Freeform 280"/>
          <p:cNvSpPr/>
          <p:nvPr/>
        </p:nvSpPr>
        <p:spPr bwMode="auto">
          <a:xfrm>
            <a:off x="0" y="0"/>
            <a:ext cx="1800" cy="730440"/>
          </a:xfrm>
          <a:custGeom>
            <a:avLst/>
            <a:gdLst/>
            <a:ahLst/>
            <a:cxnLst/>
            <a:rect l="0" t="0" r="r" b="b"/>
            <a:pathLst>
              <a:path w="5" h="2029" extrusionOk="0">
                <a:moveTo>
                  <a:pt x="0" y="2028"/>
                </a:moveTo>
                <a:lnTo>
                  <a:pt x="0" y="0"/>
                </a:lnTo>
                <a:lnTo>
                  <a:pt x="4" y="2028"/>
                </a:lnTo>
                <a:lnTo>
                  <a:pt x="0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7" name="Freeform 281"/>
          <p:cNvSpPr/>
          <p:nvPr/>
        </p:nvSpPr>
        <p:spPr bwMode="auto">
          <a:xfrm>
            <a:off x="0" y="0"/>
            <a:ext cx="572040" cy="730440"/>
          </a:xfrm>
          <a:custGeom>
            <a:avLst/>
            <a:gdLst/>
            <a:ahLst/>
            <a:cxnLst/>
            <a:rect l="0" t="0" r="r" b="b"/>
            <a:pathLst>
              <a:path w="1589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8" name="Freeform 282"/>
          <p:cNvSpPr/>
          <p:nvPr/>
        </p:nvSpPr>
        <p:spPr bwMode="auto">
          <a:xfrm>
            <a:off x="57024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9" name="Freeform 283"/>
          <p:cNvSpPr/>
          <p:nvPr/>
        </p:nvSpPr>
        <p:spPr bwMode="auto">
          <a:xfrm>
            <a:off x="7131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2"/>
          </a:solidFill>
          <a:ln>
            <a:noFill/>
          </a:ln>
        </p:spPr>
      </p:sp>
      <p:sp>
        <p:nvSpPr>
          <p:cNvPr id="1110" name="Freeform 284"/>
          <p:cNvSpPr/>
          <p:nvPr/>
        </p:nvSpPr>
        <p:spPr bwMode="auto">
          <a:xfrm>
            <a:off x="748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1" name="Freeform 285"/>
          <p:cNvSpPr/>
          <p:nvPr/>
        </p:nvSpPr>
        <p:spPr bwMode="auto">
          <a:xfrm>
            <a:off x="784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2" name="Freeform 286"/>
          <p:cNvSpPr/>
          <p:nvPr/>
        </p:nvSpPr>
        <p:spPr bwMode="auto">
          <a:xfrm>
            <a:off x="8560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4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3" name="Freeform 287"/>
          <p:cNvSpPr/>
          <p:nvPr/>
        </p:nvSpPr>
        <p:spPr bwMode="auto">
          <a:xfrm>
            <a:off x="11415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4" name="Freeform 288"/>
          <p:cNvSpPr/>
          <p:nvPr/>
        </p:nvSpPr>
        <p:spPr bwMode="auto">
          <a:xfrm>
            <a:off x="1284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5" name="Freeform 289"/>
          <p:cNvSpPr/>
          <p:nvPr/>
        </p:nvSpPr>
        <p:spPr bwMode="auto">
          <a:xfrm>
            <a:off x="1356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6" name="Freeform 290"/>
          <p:cNvSpPr/>
          <p:nvPr/>
        </p:nvSpPr>
        <p:spPr bwMode="auto">
          <a:xfrm>
            <a:off x="139175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7" name="Freeform 291"/>
          <p:cNvSpPr/>
          <p:nvPr/>
        </p:nvSpPr>
        <p:spPr bwMode="auto">
          <a:xfrm>
            <a:off x="14274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8" name="Freeform 292"/>
          <p:cNvSpPr/>
          <p:nvPr/>
        </p:nvSpPr>
        <p:spPr bwMode="auto">
          <a:xfrm>
            <a:off x="15703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19" name="Freeform 293"/>
          <p:cNvSpPr/>
          <p:nvPr/>
        </p:nvSpPr>
        <p:spPr bwMode="auto">
          <a:xfrm>
            <a:off x="17132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20" name="Freeform 294"/>
          <p:cNvSpPr/>
          <p:nvPr/>
        </p:nvSpPr>
        <p:spPr bwMode="auto">
          <a:xfrm>
            <a:off x="1856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1" name="Freeform 295"/>
          <p:cNvSpPr/>
          <p:nvPr/>
        </p:nvSpPr>
        <p:spPr bwMode="auto">
          <a:xfrm>
            <a:off x="1891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2" name="Freeform 296"/>
          <p:cNvSpPr/>
          <p:nvPr/>
        </p:nvSpPr>
        <p:spPr bwMode="auto">
          <a:xfrm>
            <a:off x="1927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3" name="Freeform 297"/>
          <p:cNvSpPr/>
          <p:nvPr/>
        </p:nvSpPr>
        <p:spPr bwMode="auto">
          <a:xfrm>
            <a:off x="1999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5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4" name="Freeform 298"/>
          <p:cNvSpPr/>
          <p:nvPr/>
        </p:nvSpPr>
        <p:spPr bwMode="auto">
          <a:xfrm>
            <a:off x="2070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5" name="Freeform 299"/>
          <p:cNvSpPr/>
          <p:nvPr/>
        </p:nvSpPr>
        <p:spPr bwMode="auto">
          <a:xfrm>
            <a:off x="21063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6" name="Freeform 300"/>
          <p:cNvSpPr/>
          <p:nvPr/>
        </p:nvSpPr>
        <p:spPr bwMode="auto">
          <a:xfrm>
            <a:off x="21420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7" name="Freeform 301"/>
          <p:cNvSpPr/>
          <p:nvPr/>
        </p:nvSpPr>
        <p:spPr bwMode="auto">
          <a:xfrm>
            <a:off x="2284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8" name="Freeform 302"/>
          <p:cNvSpPr/>
          <p:nvPr/>
        </p:nvSpPr>
        <p:spPr bwMode="auto">
          <a:xfrm>
            <a:off x="23205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9" name="Freeform 303"/>
          <p:cNvSpPr/>
          <p:nvPr/>
        </p:nvSpPr>
        <p:spPr bwMode="auto">
          <a:xfrm>
            <a:off x="23562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0" name="Freeform 304"/>
          <p:cNvSpPr/>
          <p:nvPr/>
        </p:nvSpPr>
        <p:spPr bwMode="auto">
          <a:xfrm>
            <a:off x="2427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1" name="Freeform 305"/>
          <p:cNvSpPr/>
          <p:nvPr/>
        </p:nvSpPr>
        <p:spPr bwMode="auto">
          <a:xfrm>
            <a:off x="2499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2" name="Freeform 306"/>
          <p:cNvSpPr/>
          <p:nvPr/>
        </p:nvSpPr>
        <p:spPr bwMode="auto">
          <a:xfrm>
            <a:off x="25347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3" name="Freeform 307"/>
          <p:cNvSpPr/>
          <p:nvPr/>
        </p:nvSpPr>
        <p:spPr bwMode="auto">
          <a:xfrm>
            <a:off x="25707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4" name="Freeform 308"/>
          <p:cNvSpPr/>
          <p:nvPr/>
        </p:nvSpPr>
        <p:spPr bwMode="auto">
          <a:xfrm>
            <a:off x="26420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5" name="Freeform 309"/>
          <p:cNvSpPr/>
          <p:nvPr/>
        </p:nvSpPr>
        <p:spPr bwMode="auto">
          <a:xfrm>
            <a:off x="27136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6" name="Freeform 310"/>
          <p:cNvSpPr/>
          <p:nvPr/>
        </p:nvSpPr>
        <p:spPr bwMode="auto">
          <a:xfrm>
            <a:off x="28566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7" name="Freeform 311"/>
          <p:cNvSpPr/>
          <p:nvPr/>
        </p:nvSpPr>
        <p:spPr bwMode="auto">
          <a:xfrm>
            <a:off x="2892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E"/>
          </a:solidFill>
          <a:ln>
            <a:noFill/>
          </a:ln>
        </p:spPr>
      </p:sp>
      <p:sp>
        <p:nvSpPr>
          <p:cNvPr id="1138" name="Freeform 312"/>
          <p:cNvSpPr/>
          <p:nvPr/>
        </p:nvSpPr>
        <p:spPr bwMode="auto">
          <a:xfrm>
            <a:off x="29278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39" name="Freeform 313"/>
          <p:cNvSpPr/>
          <p:nvPr/>
        </p:nvSpPr>
        <p:spPr bwMode="auto">
          <a:xfrm>
            <a:off x="29991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0" name="Freeform 314"/>
          <p:cNvSpPr/>
          <p:nvPr/>
        </p:nvSpPr>
        <p:spPr bwMode="auto">
          <a:xfrm>
            <a:off x="3142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1" name="Freeform 315"/>
          <p:cNvSpPr/>
          <p:nvPr/>
        </p:nvSpPr>
        <p:spPr bwMode="auto">
          <a:xfrm>
            <a:off x="3213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142" name="Freeform 316"/>
          <p:cNvSpPr/>
          <p:nvPr/>
        </p:nvSpPr>
        <p:spPr bwMode="auto">
          <a:xfrm>
            <a:off x="32850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143" name="Freeform 317"/>
          <p:cNvSpPr/>
          <p:nvPr/>
        </p:nvSpPr>
        <p:spPr bwMode="auto">
          <a:xfrm>
            <a:off x="3427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4" name="Freeform 318"/>
          <p:cNvSpPr/>
          <p:nvPr/>
        </p:nvSpPr>
        <p:spPr bwMode="auto">
          <a:xfrm>
            <a:off x="34639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5" name="Freeform 319"/>
          <p:cNvSpPr/>
          <p:nvPr/>
        </p:nvSpPr>
        <p:spPr bwMode="auto">
          <a:xfrm>
            <a:off x="34995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6" name="Freeform 320"/>
          <p:cNvSpPr/>
          <p:nvPr/>
        </p:nvSpPr>
        <p:spPr bwMode="auto">
          <a:xfrm>
            <a:off x="3570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7" name="Freeform 321"/>
          <p:cNvSpPr/>
          <p:nvPr/>
        </p:nvSpPr>
        <p:spPr bwMode="auto">
          <a:xfrm>
            <a:off x="36064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148" name="Freeform 322"/>
          <p:cNvSpPr/>
          <p:nvPr/>
        </p:nvSpPr>
        <p:spPr bwMode="auto">
          <a:xfrm>
            <a:off x="364248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49" name="Freeform 323"/>
          <p:cNvSpPr/>
          <p:nvPr/>
        </p:nvSpPr>
        <p:spPr bwMode="auto">
          <a:xfrm>
            <a:off x="3678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0" name="Freeform 324"/>
          <p:cNvSpPr/>
          <p:nvPr/>
        </p:nvSpPr>
        <p:spPr bwMode="auto">
          <a:xfrm>
            <a:off x="37137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1" name="Freeform 325"/>
          <p:cNvSpPr/>
          <p:nvPr/>
        </p:nvSpPr>
        <p:spPr bwMode="auto">
          <a:xfrm>
            <a:off x="3856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2" name="Freeform 326"/>
          <p:cNvSpPr/>
          <p:nvPr/>
        </p:nvSpPr>
        <p:spPr bwMode="auto">
          <a:xfrm>
            <a:off x="3892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A"/>
          </a:solidFill>
          <a:ln>
            <a:noFill/>
          </a:ln>
        </p:spPr>
      </p:sp>
      <p:sp>
        <p:nvSpPr>
          <p:cNvPr id="1153" name="Freeform 327"/>
          <p:cNvSpPr/>
          <p:nvPr/>
        </p:nvSpPr>
        <p:spPr bwMode="auto">
          <a:xfrm>
            <a:off x="39283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4" name="Freeform 328"/>
          <p:cNvSpPr/>
          <p:nvPr/>
        </p:nvSpPr>
        <p:spPr bwMode="auto">
          <a:xfrm>
            <a:off x="39639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5" name="Freeform 329"/>
          <p:cNvSpPr/>
          <p:nvPr/>
        </p:nvSpPr>
        <p:spPr bwMode="auto">
          <a:xfrm>
            <a:off x="39996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6" name="Freeform 330"/>
          <p:cNvSpPr/>
          <p:nvPr/>
        </p:nvSpPr>
        <p:spPr bwMode="auto">
          <a:xfrm>
            <a:off x="414251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7" name="Freeform 331"/>
          <p:cNvSpPr/>
          <p:nvPr/>
        </p:nvSpPr>
        <p:spPr bwMode="auto">
          <a:xfrm>
            <a:off x="4178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8" name="Freeform 332"/>
          <p:cNvSpPr/>
          <p:nvPr/>
        </p:nvSpPr>
        <p:spPr bwMode="auto">
          <a:xfrm>
            <a:off x="4213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59" name="Freeform 333"/>
          <p:cNvSpPr/>
          <p:nvPr/>
        </p:nvSpPr>
        <p:spPr bwMode="auto">
          <a:xfrm>
            <a:off x="4285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60" name="Freeform 334"/>
          <p:cNvSpPr/>
          <p:nvPr/>
        </p:nvSpPr>
        <p:spPr bwMode="auto">
          <a:xfrm>
            <a:off x="4356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1" name="Freeform 335"/>
          <p:cNvSpPr/>
          <p:nvPr/>
        </p:nvSpPr>
        <p:spPr bwMode="auto">
          <a:xfrm>
            <a:off x="4428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2" name="Freeform 336"/>
          <p:cNvSpPr/>
          <p:nvPr/>
        </p:nvSpPr>
        <p:spPr bwMode="auto">
          <a:xfrm>
            <a:off x="44640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3" name="Freeform 337"/>
          <p:cNvSpPr/>
          <p:nvPr/>
        </p:nvSpPr>
        <p:spPr bwMode="auto">
          <a:xfrm>
            <a:off x="44996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4" name="Freeform 338"/>
          <p:cNvSpPr/>
          <p:nvPr/>
        </p:nvSpPr>
        <p:spPr bwMode="auto">
          <a:xfrm>
            <a:off x="45712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5" name="Freeform 339"/>
          <p:cNvSpPr/>
          <p:nvPr/>
        </p:nvSpPr>
        <p:spPr bwMode="auto">
          <a:xfrm>
            <a:off x="47142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6" name="Freeform 340"/>
          <p:cNvSpPr/>
          <p:nvPr/>
        </p:nvSpPr>
        <p:spPr bwMode="auto">
          <a:xfrm>
            <a:off x="4749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6"/>
          </a:solidFill>
          <a:ln>
            <a:noFill/>
          </a:ln>
        </p:spPr>
      </p:sp>
      <p:sp>
        <p:nvSpPr>
          <p:cNvPr id="1167" name="Freeform 341"/>
          <p:cNvSpPr/>
          <p:nvPr/>
        </p:nvSpPr>
        <p:spPr bwMode="auto">
          <a:xfrm>
            <a:off x="4785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8" name="Freeform 342"/>
          <p:cNvSpPr/>
          <p:nvPr/>
        </p:nvSpPr>
        <p:spPr bwMode="auto">
          <a:xfrm>
            <a:off x="48571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9" name="Freeform 343"/>
          <p:cNvSpPr/>
          <p:nvPr/>
        </p:nvSpPr>
        <p:spPr bwMode="auto">
          <a:xfrm>
            <a:off x="5000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170" name="Freeform 344"/>
          <p:cNvSpPr/>
          <p:nvPr/>
        </p:nvSpPr>
        <p:spPr bwMode="auto">
          <a:xfrm>
            <a:off x="50713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1" name="Freeform 345"/>
          <p:cNvSpPr/>
          <p:nvPr/>
        </p:nvSpPr>
        <p:spPr bwMode="auto">
          <a:xfrm>
            <a:off x="5142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2" name="Freeform 346"/>
          <p:cNvSpPr/>
          <p:nvPr/>
        </p:nvSpPr>
        <p:spPr bwMode="auto">
          <a:xfrm>
            <a:off x="52142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3" name="Freeform 347"/>
          <p:cNvSpPr/>
          <p:nvPr/>
        </p:nvSpPr>
        <p:spPr bwMode="auto">
          <a:xfrm>
            <a:off x="52855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4" name="Freeform 348"/>
          <p:cNvSpPr/>
          <p:nvPr/>
        </p:nvSpPr>
        <p:spPr bwMode="auto">
          <a:xfrm>
            <a:off x="53571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175" name="Freeform 349"/>
          <p:cNvSpPr/>
          <p:nvPr/>
        </p:nvSpPr>
        <p:spPr bwMode="auto">
          <a:xfrm>
            <a:off x="54284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6" name="Freeform 350"/>
          <p:cNvSpPr/>
          <p:nvPr/>
        </p:nvSpPr>
        <p:spPr bwMode="auto">
          <a:xfrm>
            <a:off x="5571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7" name="Freeform 351"/>
          <p:cNvSpPr/>
          <p:nvPr/>
        </p:nvSpPr>
        <p:spPr bwMode="auto">
          <a:xfrm>
            <a:off x="56430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178" name="Freeform 352"/>
          <p:cNvSpPr/>
          <p:nvPr/>
        </p:nvSpPr>
        <p:spPr bwMode="auto">
          <a:xfrm>
            <a:off x="56786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79" name="Freeform 353"/>
          <p:cNvSpPr/>
          <p:nvPr/>
        </p:nvSpPr>
        <p:spPr bwMode="auto">
          <a:xfrm>
            <a:off x="57142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80" name="Freeform 354"/>
          <p:cNvSpPr/>
          <p:nvPr/>
        </p:nvSpPr>
        <p:spPr bwMode="auto">
          <a:xfrm>
            <a:off x="5857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99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1" name="Freeform 355"/>
          <p:cNvSpPr/>
          <p:nvPr/>
        </p:nvSpPr>
        <p:spPr bwMode="auto">
          <a:xfrm>
            <a:off x="5892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5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2" name="Freeform 356"/>
          <p:cNvSpPr/>
          <p:nvPr/>
        </p:nvSpPr>
        <p:spPr bwMode="auto">
          <a:xfrm>
            <a:off x="5928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3" name="Freeform 357"/>
          <p:cNvSpPr/>
          <p:nvPr/>
        </p:nvSpPr>
        <p:spPr bwMode="auto">
          <a:xfrm>
            <a:off x="60001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4" name="Freeform 358"/>
          <p:cNvSpPr/>
          <p:nvPr/>
        </p:nvSpPr>
        <p:spPr bwMode="auto">
          <a:xfrm>
            <a:off x="6071400" y="0"/>
            <a:ext cx="73800" cy="730440"/>
          </a:xfrm>
          <a:custGeom>
            <a:avLst/>
            <a:gdLst/>
            <a:ahLst/>
            <a:cxnLst/>
            <a:rect l="0" t="0" r="r" b="b"/>
            <a:pathLst>
              <a:path w="205" h="2029" extrusionOk="0">
                <a:moveTo>
                  <a:pt x="5" y="2028"/>
                </a:moveTo>
                <a:lnTo>
                  <a:pt x="0" y="0"/>
                </a:lnTo>
                <a:lnTo>
                  <a:pt x="200" y="0"/>
                </a:lnTo>
                <a:lnTo>
                  <a:pt x="2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185" name="Freeform 359"/>
          <p:cNvSpPr/>
          <p:nvPr/>
        </p:nvSpPr>
        <p:spPr bwMode="auto">
          <a:xfrm>
            <a:off x="6143039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6" name="Freeform 360"/>
          <p:cNvSpPr/>
          <p:nvPr/>
        </p:nvSpPr>
        <p:spPr bwMode="auto">
          <a:xfrm>
            <a:off x="6285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7" name="Freeform 361"/>
          <p:cNvSpPr/>
          <p:nvPr/>
        </p:nvSpPr>
        <p:spPr bwMode="auto">
          <a:xfrm>
            <a:off x="6357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188" name="Freeform 362"/>
          <p:cNvSpPr/>
          <p:nvPr/>
        </p:nvSpPr>
        <p:spPr bwMode="auto">
          <a:xfrm>
            <a:off x="63932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89" name="Freeform 363"/>
          <p:cNvSpPr/>
          <p:nvPr/>
        </p:nvSpPr>
        <p:spPr bwMode="auto">
          <a:xfrm>
            <a:off x="64288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0" name="Freeform 364"/>
          <p:cNvSpPr/>
          <p:nvPr/>
        </p:nvSpPr>
        <p:spPr bwMode="auto">
          <a:xfrm>
            <a:off x="6571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1" name="Freeform 365"/>
          <p:cNvSpPr/>
          <p:nvPr/>
        </p:nvSpPr>
        <p:spPr bwMode="auto">
          <a:xfrm>
            <a:off x="66430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2" name="Freeform 366"/>
          <p:cNvSpPr/>
          <p:nvPr/>
        </p:nvSpPr>
        <p:spPr bwMode="auto">
          <a:xfrm>
            <a:off x="66787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3" name="Freeform 367"/>
          <p:cNvSpPr/>
          <p:nvPr/>
        </p:nvSpPr>
        <p:spPr bwMode="auto">
          <a:xfrm>
            <a:off x="67147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4" name="Freeform 368"/>
          <p:cNvSpPr/>
          <p:nvPr/>
        </p:nvSpPr>
        <p:spPr bwMode="auto">
          <a:xfrm>
            <a:off x="68576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5" name="Freeform 369"/>
          <p:cNvSpPr/>
          <p:nvPr/>
        </p:nvSpPr>
        <p:spPr bwMode="auto">
          <a:xfrm>
            <a:off x="68932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6" name="Freeform 370"/>
          <p:cNvSpPr/>
          <p:nvPr/>
        </p:nvSpPr>
        <p:spPr bwMode="auto">
          <a:xfrm>
            <a:off x="69289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7" name="Freeform 371"/>
          <p:cNvSpPr/>
          <p:nvPr/>
        </p:nvSpPr>
        <p:spPr bwMode="auto">
          <a:xfrm>
            <a:off x="70005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8" name="Freeform 372"/>
          <p:cNvSpPr/>
          <p:nvPr/>
        </p:nvSpPr>
        <p:spPr bwMode="auto">
          <a:xfrm>
            <a:off x="7036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9" name="Freeform 373"/>
          <p:cNvSpPr/>
          <p:nvPr/>
        </p:nvSpPr>
        <p:spPr bwMode="auto">
          <a:xfrm>
            <a:off x="7071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0" name="Freeform 374"/>
          <p:cNvSpPr/>
          <p:nvPr/>
        </p:nvSpPr>
        <p:spPr bwMode="auto">
          <a:xfrm>
            <a:off x="71431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1" name="Freeform 375"/>
          <p:cNvSpPr/>
          <p:nvPr/>
        </p:nvSpPr>
        <p:spPr bwMode="auto">
          <a:xfrm>
            <a:off x="7286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2" name="Freeform 376"/>
          <p:cNvSpPr/>
          <p:nvPr/>
        </p:nvSpPr>
        <p:spPr bwMode="auto">
          <a:xfrm>
            <a:off x="7357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3" name="Freeform 377"/>
          <p:cNvSpPr/>
          <p:nvPr/>
        </p:nvSpPr>
        <p:spPr bwMode="auto">
          <a:xfrm>
            <a:off x="7393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4" name="Freeform 378"/>
          <p:cNvSpPr/>
          <p:nvPr/>
        </p:nvSpPr>
        <p:spPr bwMode="auto">
          <a:xfrm>
            <a:off x="7428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5" name="Freeform 379"/>
          <p:cNvSpPr/>
          <p:nvPr/>
        </p:nvSpPr>
        <p:spPr bwMode="auto">
          <a:xfrm>
            <a:off x="7500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6" name="Freeform 380"/>
          <p:cNvSpPr/>
          <p:nvPr/>
        </p:nvSpPr>
        <p:spPr bwMode="auto">
          <a:xfrm>
            <a:off x="75718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7" name="Freeform 381"/>
          <p:cNvSpPr/>
          <p:nvPr/>
        </p:nvSpPr>
        <p:spPr bwMode="auto">
          <a:xfrm>
            <a:off x="77148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8" name="Freeform 382"/>
          <p:cNvSpPr/>
          <p:nvPr/>
        </p:nvSpPr>
        <p:spPr bwMode="auto">
          <a:xfrm>
            <a:off x="7857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9" name="Freeform 383"/>
          <p:cNvSpPr/>
          <p:nvPr/>
        </p:nvSpPr>
        <p:spPr bwMode="auto">
          <a:xfrm>
            <a:off x="7929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0" name="Freeform 384"/>
          <p:cNvSpPr/>
          <p:nvPr/>
        </p:nvSpPr>
        <p:spPr bwMode="auto">
          <a:xfrm>
            <a:off x="800064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4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1" name="Freeform 385"/>
          <p:cNvSpPr/>
          <p:nvPr/>
        </p:nvSpPr>
        <p:spPr bwMode="auto">
          <a:xfrm>
            <a:off x="82864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A"/>
          </a:solidFill>
          <a:ln>
            <a:noFill/>
          </a:ln>
        </p:spPr>
      </p:sp>
      <p:sp>
        <p:nvSpPr>
          <p:cNvPr id="1212" name="Freeform 386"/>
          <p:cNvSpPr/>
          <p:nvPr/>
        </p:nvSpPr>
        <p:spPr bwMode="auto">
          <a:xfrm>
            <a:off x="8572320" y="0"/>
            <a:ext cx="572400" cy="730440"/>
          </a:xfrm>
          <a:custGeom>
            <a:avLst/>
            <a:gdLst/>
            <a:ahLst/>
            <a:cxnLst/>
            <a:rect l="0" t="0" r="r" b="b"/>
            <a:pathLst>
              <a:path w="1590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9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3" name="Freeform 387"/>
          <p:cNvSpPr/>
          <p:nvPr/>
        </p:nvSpPr>
        <p:spPr bwMode="auto">
          <a:xfrm>
            <a:off x="9142560" y="0"/>
            <a:ext cx="2520" cy="730440"/>
          </a:xfrm>
          <a:custGeom>
            <a:avLst/>
            <a:gdLst/>
            <a:ahLst/>
            <a:cxnLst/>
            <a:rect l="0" t="0" r="r" b="b"/>
            <a:pathLst>
              <a:path w="7" h="2029" extrusionOk="0">
                <a:moveTo>
                  <a:pt x="6" y="2028"/>
                </a:moveTo>
                <a:lnTo>
                  <a:pt x="0" y="0"/>
                </a:lnTo>
                <a:lnTo>
                  <a:pt x="6" y="0"/>
                </a:lnTo>
                <a:lnTo>
                  <a:pt x="6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4" name="Freeform 388"/>
          <p:cNvSpPr/>
          <p:nvPr/>
        </p:nvSpPr>
        <p:spPr bwMode="auto">
          <a:xfrm>
            <a:off x="85312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0" y="856"/>
                </a:moveTo>
                <a:lnTo>
                  <a:pt x="0" y="0"/>
                </a:lnTo>
                <a:lnTo>
                  <a:pt x="2" y="856"/>
                </a:lnTo>
                <a:lnTo>
                  <a:pt x="0" y="856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1215" name="Freeform 389"/>
          <p:cNvSpPr/>
          <p:nvPr/>
        </p:nvSpPr>
        <p:spPr bwMode="auto">
          <a:xfrm>
            <a:off x="8531280" y="4641840"/>
            <a:ext cx="2880" cy="308520"/>
          </a:xfrm>
          <a:custGeom>
            <a:avLst/>
            <a:gdLst/>
            <a:ahLst/>
            <a:cxnLst/>
            <a:rect l="0" t="0" r="r" b="b"/>
            <a:pathLst>
              <a:path w="8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7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6" name="Freeform 390"/>
          <p:cNvSpPr/>
          <p:nvPr/>
        </p:nvSpPr>
        <p:spPr bwMode="auto">
          <a:xfrm>
            <a:off x="8533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7" name="Freeform 391"/>
          <p:cNvSpPr/>
          <p:nvPr/>
        </p:nvSpPr>
        <p:spPr bwMode="auto">
          <a:xfrm>
            <a:off x="85352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8" name="Freeform 392"/>
          <p:cNvSpPr/>
          <p:nvPr/>
        </p:nvSpPr>
        <p:spPr bwMode="auto">
          <a:xfrm>
            <a:off x="8537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9" name="Freeform 393"/>
          <p:cNvSpPr/>
          <p:nvPr/>
        </p:nvSpPr>
        <p:spPr bwMode="auto">
          <a:xfrm>
            <a:off x="8540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220" name="Freeform 394"/>
          <p:cNvSpPr/>
          <p:nvPr/>
        </p:nvSpPr>
        <p:spPr bwMode="auto">
          <a:xfrm>
            <a:off x="8542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221" name="Freeform 395"/>
          <p:cNvSpPr/>
          <p:nvPr/>
        </p:nvSpPr>
        <p:spPr bwMode="auto">
          <a:xfrm>
            <a:off x="8544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1222" name="Freeform 396"/>
          <p:cNvSpPr/>
          <p:nvPr/>
        </p:nvSpPr>
        <p:spPr bwMode="auto">
          <a:xfrm>
            <a:off x="8547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CC7"/>
          </a:solidFill>
          <a:ln>
            <a:noFill/>
          </a:ln>
        </p:spPr>
      </p:sp>
      <p:sp>
        <p:nvSpPr>
          <p:cNvPr id="1223" name="Freeform 397"/>
          <p:cNvSpPr/>
          <p:nvPr/>
        </p:nvSpPr>
        <p:spPr bwMode="auto">
          <a:xfrm>
            <a:off x="8549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4" name="Freeform 398"/>
          <p:cNvSpPr/>
          <p:nvPr/>
        </p:nvSpPr>
        <p:spPr bwMode="auto">
          <a:xfrm>
            <a:off x="8552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5" name="Freeform 399"/>
          <p:cNvSpPr/>
          <p:nvPr/>
        </p:nvSpPr>
        <p:spPr bwMode="auto">
          <a:xfrm>
            <a:off x="85543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7EC7"/>
          </a:solidFill>
          <a:ln>
            <a:noFill/>
          </a:ln>
        </p:spPr>
      </p:sp>
      <p:sp>
        <p:nvSpPr>
          <p:cNvPr id="1226" name="Freeform 400"/>
          <p:cNvSpPr/>
          <p:nvPr/>
        </p:nvSpPr>
        <p:spPr bwMode="auto">
          <a:xfrm>
            <a:off x="85568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7" name="Freeform 401"/>
          <p:cNvSpPr/>
          <p:nvPr/>
        </p:nvSpPr>
        <p:spPr bwMode="auto">
          <a:xfrm>
            <a:off x="8559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8" name="Freeform 402"/>
          <p:cNvSpPr/>
          <p:nvPr/>
        </p:nvSpPr>
        <p:spPr bwMode="auto">
          <a:xfrm>
            <a:off x="8561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229" name="Freeform 403"/>
          <p:cNvSpPr/>
          <p:nvPr/>
        </p:nvSpPr>
        <p:spPr bwMode="auto">
          <a:xfrm>
            <a:off x="8564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0" name="Freeform 404"/>
          <p:cNvSpPr/>
          <p:nvPr/>
        </p:nvSpPr>
        <p:spPr bwMode="auto">
          <a:xfrm>
            <a:off x="8566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1" name="Freeform 405"/>
          <p:cNvSpPr/>
          <p:nvPr/>
        </p:nvSpPr>
        <p:spPr bwMode="auto">
          <a:xfrm>
            <a:off x="8568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232" name="Freeform 406"/>
          <p:cNvSpPr/>
          <p:nvPr/>
        </p:nvSpPr>
        <p:spPr bwMode="auto">
          <a:xfrm>
            <a:off x="8571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233" name="Freeform 407"/>
          <p:cNvSpPr/>
          <p:nvPr/>
        </p:nvSpPr>
        <p:spPr bwMode="auto">
          <a:xfrm>
            <a:off x="85809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3C6"/>
          </a:solidFill>
          <a:ln>
            <a:noFill/>
          </a:ln>
        </p:spPr>
      </p:sp>
      <p:sp>
        <p:nvSpPr>
          <p:cNvPr id="1234" name="Freeform 408"/>
          <p:cNvSpPr/>
          <p:nvPr/>
        </p:nvSpPr>
        <p:spPr bwMode="auto">
          <a:xfrm>
            <a:off x="85759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4C6"/>
          </a:solidFill>
          <a:ln>
            <a:noFill/>
          </a:ln>
        </p:spPr>
      </p:sp>
      <p:sp>
        <p:nvSpPr>
          <p:cNvPr id="1235" name="Freeform 409"/>
          <p:cNvSpPr/>
          <p:nvPr/>
        </p:nvSpPr>
        <p:spPr bwMode="auto">
          <a:xfrm>
            <a:off x="8578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6" name="Freeform 410"/>
          <p:cNvSpPr/>
          <p:nvPr/>
        </p:nvSpPr>
        <p:spPr bwMode="auto">
          <a:xfrm>
            <a:off x="8580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7" name="Freeform 411"/>
          <p:cNvSpPr/>
          <p:nvPr/>
        </p:nvSpPr>
        <p:spPr bwMode="auto">
          <a:xfrm>
            <a:off x="8583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6C6"/>
          </a:solidFill>
          <a:ln>
            <a:noFill/>
          </a:ln>
        </p:spPr>
      </p:sp>
      <p:sp>
        <p:nvSpPr>
          <p:cNvPr id="1238" name="Freeform 412"/>
          <p:cNvSpPr/>
          <p:nvPr/>
        </p:nvSpPr>
        <p:spPr bwMode="auto">
          <a:xfrm>
            <a:off x="8585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39" name="Freeform 413"/>
          <p:cNvSpPr/>
          <p:nvPr/>
        </p:nvSpPr>
        <p:spPr bwMode="auto">
          <a:xfrm>
            <a:off x="8587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40" name="Freeform 414"/>
          <p:cNvSpPr/>
          <p:nvPr/>
        </p:nvSpPr>
        <p:spPr bwMode="auto">
          <a:xfrm>
            <a:off x="8590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8C6"/>
          </a:solidFill>
          <a:ln>
            <a:noFill/>
          </a:ln>
        </p:spPr>
      </p:sp>
      <p:sp>
        <p:nvSpPr>
          <p:cNvPr id="1241" name="Freeform 415"/>
          <p:cNvSpPr/>
          <p:nvPr/>
        </p:nvSpPr>
        <p:spPr bwMode="auto">
          <a:xfrm>
            <a:off x="859248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2" name="Freeform 416"/>
          <p:cNvSpPr/>
          <p:nvPr/>
        </p:nvSpPr>
        <p:spPr bwMode="auto">
          <a:xfrm>
            <a:off x="8595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3" name="Freeform 417"/>
          <p:cNvSpPr/>
          <p:nvPr/>
        </p:nvSpPr>
        <p:spPr bwMode="auto">
          <a:xfrm>
            <a:off x="8597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AC6"/>
          </a:solidFill>
          <a:ln>
            <a:noFill/>
          </a:ln>
        </p:spPr>
      </p:sp>
      <p:sp>
        <p:nvSpPr>
          <p:cNvPr id="1244" name="Freeform 418"/>
          <p:cNvSpPr/>
          <p:nvPr/>
        </p:nvSpPr>
        <p:spPr bwMode="auto">
          <a:xfrm>
            <a:off x="8599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245" name="Freeform 419"/>
          <p:cNvSpPr/>
          <p:nvPr/>
        </p:nvSpPr>
        <p:spPr bwMode="auto">
          <a:xfrm>
            <a:off x="86022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6" name="Freeform 420"/>
          <p:cNvSpPr/>
          <p:nvPr/>
        </p:nvSpPr>
        <p:spPr bwMode="auto">
          <a:xfrm>
            <a:off x="8604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7" name="Freeform 421"/>
          <p:cNvSpPr/>
          <p:nvPr/>
        </p:nvSpPr>
        <p:spPr bwMode="auto">
          <a:xfrm>
            <a:off x="8606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DC5"/>
          </a:solidFill>
          <a:ln>
            <a:noFill/>
          </a:ln>
        </p:spPr>
      </p:sp>
      <p:sp>
        <p:nvSpPr>
          <p:cNvPr id="1248" name="Freeform 422"/>
          <p:cNvSpPr/>
          <p:nvPr/>
        </p:nvSpPr>
        <p:spPr bwMode="auto">
          <a:xfrm>
            <a:off x="86094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49" name="Freeform 423"/>
          <p:cNvSpPr/>
          <p:nvPr/>
        </p:nvSpPr>
        <p:spPr bwMode="auto">
          <a:xfrm>
            <a:off x="86115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50" name="Freeform 424"/>
          <p:cNvSpPr/>
          <p:nvPr/>
        </p:nvSpPr>
        <p:spPr bwMode="auto">
          <a:xfrm>
            <a:off x="8614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FC5"/>
          </a:solidFill>
          <a:ln>
            <a:noFill/>
          </a:ln>
        </p:spPr>
      </p:sp>
      <p:sp>
        <p:nvSpPr>
          <p:cNvPr id="1251" name="Freeform 425"/>
          <p:cNvSpPr/>
          <p:nvPr/>
        </p:nvSpPr>
        <p:spPr bwMode="auto">
          <a:xfrm>
            <a:off x="8616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2" name="Freeform 426"/>
          <p:cNvSpPr/>
          <p:nvPr/>
        </p:nvSpPr>
        <p:spPr bwMode="auto">
          <a:xfrm>
            <a:off x="8618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3" name="Freeform 427"/>
          <p:cNvSpPr/>
          <p:nvPr/>
        </p:nvSpPr>
        <p:spPr bwMode="auto">
          <a:xfrm>
            <a:off x="8621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254" name="Freeform 428"/>
          <p:cNvSpPr/>
          <p:nvPr/>
        </p:nvSpPr>
        <p:spPr bwMode="auto">
          <a:xfrm>
            <a:off x="8623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5" name="Freeform 429"/>
          <p:cNvSpPr/>
          <p:nvPr/>
        </p:nvSpPr>
        <p:spPr bwMode="auto">
          <a:xfrm>
            <a:off x="8625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6" name="Freeform 430"/>
          <p:cNvSpPr/>
          <p:nvPr/>
        </p:nvSpPr>
        <p:spPr bwMode="auto">
          <a:xfrm>
            <a:off x="8628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257" name="Freeform 431"/>
          <p:cNvSpPr/>
          <p:nvPr/>
        </p:nvSpPr>
        <p:spPr bwMode="auto">
          <a:xfrm>
            <a:off x="8631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4C5"/>
          </a:solidFill>
          <a:ln>
            <a:noFill/>
          </a:ln>
        </p:spPr>
      </p:sp>
      <p:sp>
        <p:nvSpPr>
          <p:cNvPr id="1258" name="Freeform 432"/>
          <p:cNvSpPr/>
          <p:nvPr/>
        </p:nvSpPr>
        <p:spPr bwMode="auto">
          <a:xfrm>
            <a:off x="8633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259" name="Freeform 433"/>
          <p:cNvSpPr/>
          <p:nvPr/>
        </p:nvSpPr>
        <p:spPr bwMode="auto">
          <a:xfrm>
            <a:off x="8635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260" name="Freeform 434"/>
          <p:cNvSpPr/>
          <p:nvPr/>
        </p:nvSpPr>
        <p:spPr bwMode="auto">
          <a:xfrm>
            <a:off x="86378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1" name="Freeform 435"/>
          <p:cNvSpPr/>
          <p:nvPr/>
        </p:nvSpPr>
        <p:spPr bwMode="auto">
          <a:xfrm>
            <a:off x="8640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2" name="Freeform 436"/>
          <p:cNvSpPr/>
          <p:nvPr/>
        </p:nvSpPr>
        <p:spPr bwMode="auto">
          <a:xfrm>
            <a:off x="8642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7C4"/>
          </a:solidFill>
          <a:ln>
            <a:noFill/>
          </a:ln>
        </p:spPr>
      </p:sp>
      <p:sp>
        <p:nvSpPr>
          <p:cNvPr id="1263" name="Freeform 437"/>
          <p:cNvSpPr/>
          <p:nvPr/>
        </p:nvSpPr>
        <p:spPr bwMode="auto">
          <a:xfrm>
            <a:off x="8645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4" name="Freeform 438"/>
          <p:cNvSpPr/>
          <p:nvPr/>
        </p:nvSpPr>
        <p:spPr bwMode="auto">
          <a:xfrm>
            <a:off x="8647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5" name="Freeform 439"/>
          <p:cNvSpPr/>
          <p:nvPr/>
        </p:nvSpPr>
        <p:spPr bwMode="auto">
          <a:xfrm>
            <a:off x="8650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9C4"/>
          </a:solidFill>
          <a:ln>
            <a:noFill/>
          </a:ln>
        </p:spPr>
      </p:sp>
      <p:sp>
        <p:nvSpPr>
          <p:cNvPr id="1266" name="Freeform 440"/>
          <p:cNvSpPr/>
          <p:nvPr/>
        </p:nvSpPr>
        <p:spPr bwMode="auto">
          <a:xfrm>
            <a:off x="8652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7" name="Freeform 441"/>
          <p:cNvSpPr/>
          <p:nvPr/>
        </p:nvSpPr>
        <p:spPr bwMode="auto">
          <a:xfrm>
            <a:off x="8654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8" name="Freeform 442"/>
          <p:cNvSpPr/>
          <p:nvPr/>
        </p:nvSpPr>
        <p:spPr bwMode="auto">
          <a:xfrm>
            <a:off x="86569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BC4"/>
          </a:solidFill>
          <a:ln>
            <a:noFill/>
          </a:ln>
        </p:spPr>
      </p:sp>
      <p:sp>
        <p:nvSpPr>
          <p:cNvPr id="1269" name="Freeform 443"/>
          <p:cNvSpPr/>
          <p:nvPr/>
        </p:nvSpPr>
        <p:spPr bwMode="auto">
          <a:xfrm>
            <a:off x="8659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CC4"/>
          </a:solidFill>
          <a:ln>
            <a:noFill/>
          </a:ln>
        </p:spPr>
      </p:sp>
      <p:sp>
        <p:nvSpPr>
          <p:cNvPr id="1270" name="Freeform 444"/>
          <p:cNvSpPr/>
          <p:nvPr/>
        </p:nvSpPr>
        <p:spPr bwMode="auto">
          <a:xfrm>
            <a:off x="8661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CC3"/>
          </a:solidFill>
          <a:ln>
            <a:noFill/>
          </a:ln>
        </p:spPr>
      </p:sp>
      <p:sp>
        <p:nvSpPr>
          <p:cNvPr id="1271" name="Freeform 445"/>
          <p:cNvSpPr/>
          <p:nvPr/>
        </p:nvSpPr>
        <p:spPr bwMode="auto">
          <a:xfrm>
            <a:off x="8664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DC3"/>
          </a:solidFill>
          <a:ln>
            <a:noFill/>
          </a:ln>
        </p:spPr>
      </p:sp>
      <p:sp>
        <p:nvSpPr>
          <p:cNvPr id="1272" name="Freeform 446"/>
          <p:cNvSpPr/>
          <p:nvPr/>
        </p:nvSpPr>
        <p:spPr bwMode="auto">
          <a:xfrm>
            <a:off x="8666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3" name="Freeform 447"/>
          <p:cNvSpPr/>
          <p:nvPr/>
        </p:nvSpPr>
        <p:spPr bwMode="auto">
          <a:xfrm>
            <a:off x="8669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4" name="Freeform 448"/>
          <p:cNvSpPr/>
          <p:nvPr/>
        </p:nvSpPr>
        <p:spPr bwMode="auto">
          <a:xfrm>
            <a:off x="8671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FC3"/>
          </a:solidFill>
          <a:ln>
            <a:noFill/>
          </a:ln>
        </p:spPr>
      </p:sp>
      <p:sp>
        <p:nvSpPr>
          <p:cNvPr id="1275" name="Freeform 449"/>
          <p:cNvSpPr/>
          <p:nvPr/>
        </p:nvSpPr>
        <p:spPr bwMode="auto">
          <a:xfrm>
            <a:off x="8673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276" name="Freeform 450"/>
          <p:cNvSpPr/>
          <p:nvPr/>
        </p:nvSpPr>
        <p:spPr bwMode="auto">
          <a:xfrm>
            <a:off x="8678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277" name="Freeform 451"/>
          <p:cNvSpPr/>
          <p:nvPr/>
        </p:nvSpPr>
        <p:spPr bwMode="auto">
          <a:xfrm>
            <a:off x="86832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278" name="Freeform 452"/>
          <p:cNvSpPr/>
          <p:nvPr/>
        </p:nvSpPr>
        <p:spPr bwMode="auto">
          <a:xfrm>
            <a:off x="86882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279" name="Freeform 453"/>
          <p:cNvSpPr/>
          <p:nvPr/>
        </p:nvSpPr>
        <p:spPr bwMode="auto">
          <a:xfrm>
            <a:off x="8692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280" name="Freeform 454"/>
          <p:cNvSpPr/>
          <p:nvPr/>
        </p:nvSpPr>
        <p:spPr bwMode="auto">
          <a:xfrm>
            <a:off x="8697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281" name="Freeform 455"/>
          <p:cNvSpPr/>
          <p:nvPr/>
        </p:nvSpPr>
        <p:spPr bwMode="auto">
          <a:xfrm>
            <a:off x="87022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E"/>
          </a:solidFill>
          <a:ln>
            <a:noFill/>
          </a:ln>
        </p:spPr>
      </p:sp>
      <p:sp>
        <p:nvSpPr>
          <p:cNvPr id="1282" name="Freeform 456"/>
          <p:cNvSpPr/>
          <p:nvPr/>
        </p:nvSpPr>
        <p:spPr bwMode="auto">
          <a:xfrm>
            <a:off x="87073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283" name="Freeform 457"/>
          <p:cNvSpPr/>
          <p:nvPr/>
        </p:nvSpPr>
        <p:spPr bwMode="auto">
          <a:xfrm>
            <a:off x="8712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284" name="Freeform 458"/>
          <p:cNvSpPr/>
          <p:nvPr/>
        </p:nvSpPr>
        <p:spPr bwMode="auto">
          <a:xfrm>
            <a:off x="8716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285" name="Freeform 459"/>
          <p:cNvSpPr/>
          <p:nvPr/>
        </p:nvSpPr>
        <p:spPr bwMode="auto">
          <a:xfrm>
            <a:off x="872136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286" name="Freeform 460"/>
          <p:cNvSpPr/>
          <p:nvPr/>
        </p:nvSpPr>
        <p:spPr bwMode="auto">
          <a:xfrm>
            <a:off x="87264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6BA"/>
          </a:solidFill>
          <a:ln>
            <a:noFill/>
          </a:ln>
        </p:spPr>
      </p:sp>
      <p:sp>
        <p:nvSpPr>
          <p:cNvPr id="1287" name="Freeform 461"/>
          <p:cNvSpPr/>
          <p:nvPr/>
        </p:nvSpPr>
        <p:spPr bwMode="auto">
          <a:xfrm>
            <a:off x="87310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288" name="Freeform 462"/>
          <p:cNvSpPr/>
          <p:nvPr/>
        </p:nvSpPr>
        <p:spPr bwMode="auto">
          <a:xfrm>
            <a:off x="8735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7B9"/>
          </a:solidFill>
          <a:ln>
            <a:noFill/>
          </a:ln>
        </p:spPr>
      </p:sp>
      <p:sp>
        <p:nvSpPr>
          <p:cNvPr id="1289" name="Freeform 463"/>
          <p:cNvSpPr/>
          <p:nvPr/>
        </p:nvSpPr>
        <p:spPr bwMode="auto">
          <a:xfrm>
            <a:off x="87404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290" name="Freeform 464"/>
          <p:cNvSpPr/>
          <p:nvPr/>
        </p:nvSpPr>
        <p:spPr bwMode="auto">
          <a:xfrm>
            <a:off x="874548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1" name="Freeform 465"/>
          <p:cNvSpPr/>
          <p:nvPr/>
        </p:nvSpPr>
        <p:spPr bwMode="auto">
          <a:xfrm>
            <a:off x="87501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2" name="Freeform 466"/>
          <p:cNvSpPr/>
          <p:nvPr/>
        </p:nvSpPr>
        <p:spPr bwMode="auto">
          <a:xfrm>
            <a:off x="8754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293" name="Freeform 467"/>
          <p:cNvSpPr/>
          <p:nvPr/>
        </p:nvSpPr>
        <p:spPr bwMode="auto">
          <a:xfrm>
            <a:off x="8759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5"/>
          </a:solidFill>
          <a:ln>
            <a:noFill/>
          </a:ln>
        </p:spPr>
      </p:sp>
      <p:sp>
        <p:nvSpPr>
          <p:cNvPr id="1294" name="Freeform 468"/>
          <p:cNvSpPr/>
          <p:nvPr/>
        </p:nvSpPr>
        <p:spPr bwMode="auto">
          <a:xfrm>
            <a:off x="876456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295" name="Freeform 469"/>
          <p:cNvSpPr/>
          <p:nvPr/>
        </p:nvSpPr>
        <p:spPr bwMode="auto">
          <a:xfrm>
            <a:off x="87692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3"/>
          </a:solidFill>
          <a:ln>
            <a:noFill/>
          </a:ln>
        </p:spPr>
      </p:sp>
      <p:sp>
        <p:nvSpPr>
          <p:cNvPr id="1296" name="Freeform 470"/>
          <p:cNvSpPr/>
          <p:nvPr/>
        </p:nvSpPr>
        <p:spPr bwMode="auto">
          <a:xfrm>
            <a:off x="8773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297" name="Freeform 471"/>
          <p:cNvSpPr/>
          <p:nvPr/>
        </p:nvSpPr>
        <p:spPr bwMode="auto">
          <a:xfrm>
            <a:off x="8778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2"/>
          </a:solidFill>
          <a:ln>
            <a:noFill/>
          </a:ln>
        </p:spPr>
      </p:sp>
      <p:sp>
        <p:nvSpPr>
          <p:cNvPr id="1298" name="Freeform 472"/>
          <p:cNvSpPr/>
          <p:nvPr/>
        </p:nvSpPr>
        <p:spPr bwMode="auto">
          <a:xfrm>
            <a:off x="87836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299" name="Freeform 473"/>
          <p:cNvSpPr/>
          <p:nvPr/>
        </p:nvSpPr>
        <p:spPr bwMode="auto">
          <a:xfrm>
            <a:off x="87883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0" name="Freeform 474"/>
          <p:cNvSpPr/>
          <p:nvPr/>
        </p:nvSpPr>
        <p:spPr bwMode="auto">
          <a:xfrm>
            <a:off x="8793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1" name="Freeform 475"/>
          <p:cNvSpPr/>
          <p:nvPr/>
        </p:nvSpPr>
        <p:spPr bwMode="auto">
          <a:xfrm>
            <a:off x="8797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302" name="Freeform 476"/>
          <p:cNvSpPr/>
          <p:nvPr/>
        </p:nvSpPr>
        <p:spPr bwMode="auto">
          <a:xfrm>
            <a:off x="88027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303" name="Freeform 477"/>
          <p:cNvSpPr/>
          <p:nvPr/>
        </p:nvSpPr>
        <p:spPr bwMode="auto">
          <a:xfrm>
            <a:off x="88074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304" name="Freeform 478"/>
          <p:cNvSpPr/>
          <p:nvPr/>
        </p:nvSpPr>
        <p:spPr bwMode="auto">
          <a:xfrm>
            <a:off x="881208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4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0AC"/>
          </a:solidFill>
          <a:ln>
            <a:noFill/>
          </a:ln>
        </p:spPr>
      </p:sp>
      <p:sp>
        <p:nvSpPr>
          <p:cNvPr id="1305" name="Freeform 479"/>
          <p:cNvSpPr/>
          <p:nvPr/>
        </p:nvSpPr>
        <p:spPr bwMode="auto">
          <a:xfrm>
            <a:off x="8816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306" name="Freeform 480"/>
          <p:cNvSpPr/>
          <p:nvPr/>
        </p:nvSpPr>
        <p:spPr bwMode="auto">
          <a:xfrm>
            <a:off x="88218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307" name="Freeform 481"/>
          <p:cNvSpPr/>
          <p:nvPr/>
        </p:nvSpPr>
        <p:spPr bwMode="auto">
          <a:xfrm>
            <a:off x="88264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308" name="Freeform 482"/>
          <p:cNvSpPr/>
          <p:nvPr/>
        </p:nvSpPr>
        <p:spPr bwMode="auto">
          <a:xfrm>
            <a:off x="8831160" y="4641840"/>
            <a:ext cx="5400" cy="308520"/>
          </a:xfrm>
          <a:custGeom>
            <a:avLst/>
            <a:gdLst/>
            <a:ahLst/>
            <a:cxnLst/>
            <a:rect l="0" t="0" r="r" b="b"/>
            <a:pathLst>
              <a:path w="15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4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09" name="Freeform 483"/>
          <p:cNvSpPr/>
          <p:nvPr/>
        </p:nvSpPr>
        <p:spPr bwMode="auto">
          <a:xfrm>
            <a:off x="88354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2" y="856"/>
                </a:moveTo>
                <a:lnTo>
                  <a:pt x="0" y="0"/>
                </a:lnTo>
                <a:lnTo>
                  <a:pt x="2" y="0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11" name="TextShape 485"/>
          <p:cNvSpPr txBox="1"/>
          <p:nvPr/>
        </p:nvSpPr>
        <p:spPr bwMode="auto">
          <a:xfrm>
            <a:off x="8636400" y="4629240"/>
            <a:ext cx="177840" cy="3034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400" b="0" strike="noStrike" spc="-1" dirty="0" smtClean="0">
                <a:solidFill>
                  <a:srgbClr val="FFFFFF"/>
                </a:solidFill>
                <a:latin typeface="Montserrat"/>
              </a:rPr>
              <a:t>6</a:t>
            </a:r>
            <a:endParaRPr lang="en-US" sz="1400" b="0" strike="noStrike" spc="-1" dirty="0">
              <a:latin typeface="Times New Roman"/>
            </a:endParaRPr>
          </a:p>
        </p:txBody>
      </p:sp>
      <p:pic>
        <p:nvPicPr>
          <p:cNvPr id="518" name="Рисунок 5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" y="-15510"/>
            <a:ext cx="9159480" cy="479606"/>
          </a:xfrm>
          <a:prstGeom prst="rect">
            <a:avLst/>
          </a:prstGeom>
        </p:spPr>
      </p:pic>
      <p:sp>
        <p:nvSpPr>
          <p:cNvPr id="488" name="Прямоугольник 487">
            <a:extLst>
              <a:ext uri="{FF2B5EF4-FFF2-40B4-BE49-F238E27FC236}">
                <a16:creationId xmlns:a16="http://schemas.microsoft.com/office/drawing/2014/main" xmlns="" id="{FAFECD1F-50F8-4630-CE08-F66FA70A1FE2}"/>
              </a:ext>
            </a:extLst>
          </p:cNvPr>
          <p:cNvSpPr/>
          <p:nvPr/>
        </p:nvSpPr>
        <p:spPr>
          <a:xfrm>
            <a:off x="251520" y="411510"/>
            <a:ext cx="5832648" cy="288032"/>
          </a:xfrm>
          <a:prstGeom prst="rect">
            <a:avLst/>
          </a:prstGeom>
          <a:solidFill>
            <a:srgbClr val="DDF8F9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 algn="ctr">
              <a:defRPr/>
            </a:pPr>
            <a:endParaRPr lang="ru-RU" sz="3600" b="1" dirty="0" smtClean="0"/>
          </a:p>
          <a:p>
            <a:pPr algn="ctr">
              <a:defRPr/>
            </a:pPr>
            <a:r>
              <a:rPr lang="ru-RU" sz="2300" b="1" i="1" dirty="0" smtClean="0">
                <a:latin typeface="Arial" pitchFamily="34" charset="0"/>
                <a:cs typeface="Arial" pitchFamily="34" charset="0"/>
              </a:rPr>
              <a:t>Карта </a:t>
            </a:r>
            <a:r>
              <a:rPr lang="ru-RU" sz="2300" b="1" i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целевого состояния </a:t>
            </a:r>
            <a:r>
              <a:rPr lang="ru-RU" sz="2300" b="1" i="1" dirty="0" smtClean="0">
                <a:latin typeface="Arial" pitchFamily="34" charset="0"/>
                <a:cs typeface="Arial" pitchFamily="34" charset="0"/>
              </a:rPr>
              <a:t>процесса </a:t>
            </a:r>
          </a:p>
          <a:p>
            <a:pPr algn="ctr">
              <a:defRPr/>
            </a:pPr>
            <a:r>
              <a:rPr kumimoji="0" lang="ru-RU" sz="3600" i="1" u="none" strike="noStrike" kern="0" normalizeH="0" baseline="0" noProof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 l="1639" t="18275" r="51417" b="25667"/>
          <a:stretch>
            <a:fillRect/>
          </a:stretch>
        </p:blipFill>
        <p:spPr bwMode="auto">
          <a:xfrm>
            <a:off x="251520" y="771550"/>
            <a:ext cx="6120680" cy="41764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90" name="Рисунок 489">
            <a:extLst>
              <a:ext uri="{FF2B5EF4-FFF2-40B4-BE49-F238E27FC236}">
                <a16:creationId xmlns:a16="http://schemas.microsoft.com/office/drawing/2014/main" xmlns="" id="{4B17358F-C928-7EC4-F424-193251ABAE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50000"/>
                    </a14:imgEffect>
                    <a14:imgEffect>
                      <a14:colorTemperature colorTemp="59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6876256" y="4011910"/>
            <a:ext cx="1296144" cy="8771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4" descr="http://www.hvalovskoe.ru/files/Mun_Uslugi/2023/2.jpg"/>
          <p:cNvPicPr>
            <a:picLocks noChangeAspect="1" noChangeArrowheads="1"/>
          </p:cNvPicPr>
          <p:nvPr/>
        </p:nvPicPr>
        <p:blipFill>
          <a:blip r:embed="rId7" cstate="print">
            <a:lum bright="10000"/>
          </a:blip>
          <a:srcRect l="506" t="20160"/>
          <a:stretch>
            <a:fillRect/>
          </a:stretch>
        </p:blipFill>
        <p:spPr bwMode="auto">
          <a:xfrm>
            <a:off x="5652120" y="771550"/>
            <a:ext cx="3318666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7739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491" name="Диаграмма 490"/>
          <p:cNvGraphicFramePr/>
          <p:nvPr>
            <p:extLst>
              <p:ext uri="{D42A27DB-BD31-4B8C-83A1-F6EECF244321}">
                <p14:modId xmlns:p14="http://schemas.microsoft.com/office/powerpoint/2010/main" val="2499733867"/>
              </p:ext>
            </p:extLst>
          </p:nvPr>
        </p:nvGraphicFramePr>
        <p:xfrm>
          <a:off x="4965101" y="729135"/>
          <a:ext cx="4126375" cy="3605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89" name="Picture 2" descr="Picture backgroun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5"/>
          <a:stretch/>
        </p:blipFill>
        <p:spPr bwMode="auto">
          <a:xfrm>
            <a:off x="215280" y="1303622"/>
            <a:ext cx="4776480" cy="30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" name="Рисунок 5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0" y="4443958"/>
            <a:ext cx="823045" cy="700442"/>
          </a:xfrm>
          <a:prstGeom prst="rect">
            <a:avLst/>
          </a:prstGeom>
        </p:spPr>
      </p:pic>
      <p:sp>
        <p:nvSpPr>
          <p:cNvPr id="827" name="Freeform 1"/>
          <p:cNvSpPr/>
          <p:nvPr/>
        </p:nvSpPr>
        <p:spPr bwMode="auto">
          <a:xfrm>
            <a:off x="0" y="-360"/>
            <a:ext cx="9144720" cy="5144400"/>
          </a:xfrm>
          <a:custGeom>
            <a:avLst/>
            <a:gdLst/>
            <a:ahLst/>
            <a:cxnLst/>
            <a:rect l="0" t="0" r="r" b="b"/>
            <a:pathLst>
              <a:path w="25402" h="14290" extrusionOk="0">
                <a:moveTo>
                  <a:pt x="0" y="14289"/>
                </a:moveTo>
                <a:lnTo>
                  <a:pt x="25401" y="14289"/>
                </a:lnTo>
                <a:lnTo>
                  <a:pt x="25401" y="0"/>
                </a:lnTo>
                <a:lnTo>
                  <a:pt x="0" y="0"/>
                </a:lnTo>
                <a:lnTo>
                  <a:pt x="0" y="14289"/>
                </a:lnTo>
                <a:close/>
              </a:path>
            </a:pathLst>
          </a:custGeom>
          <a:noFill/>
          <a:ln>
            <a:noFill/>
          </a:ln>
          <a:effectLst/>
        </p:spPr>
      </p:sp>
      <p:sp>
        <p:nvSpPr>
          <p:cNvPr id="828" name="Freeform 2"/>
          <p:cNvSpPr/>
          <p:nvPr/>
        </p:nvSpPr>
        <p:spPr bwMode="auto">
          <a:xfrm>
            <a:off x="0" y="316800"/>
            <a:ext cx="215280" cy="429120"/>
          </a:xfrm>
          <a:custGeom>
            <a:avLst/>
            <a:gdLst/>
            <a:ahLst/>
            <a:cxnLst/>
            <a:rect l="0" t="0" r="r" b="b"/>
            <a:pathLst>
              <a:path w="598" h="1192" extrusionOk="0">
                <a:moveTo>
                  <a:pt x="0" y="1191"/>
                </a:moveTo>
                <a:lnTo>
                  <a:pt x="597" y="1191"/>
                </a:lnTo>
                <a:lnTo>
                  <a:pt x="597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29" name="Freeform 3"/>
          <p:cNvSpPr/>
          <p:nvPr/>
        </p:nvSpPr>
        <p:spPr bwMode="auto">
          <a:xfrm>
            <a:off x="315720" y="683640"/>
            <a:ext cx="43920" cy="46080"/>
          </a:xfrm>
          <a:custGeom>
            <a:avLst/>
            <a:gdLst/>
            <a:ahLst/>
            <a:cxnLst/>
            <a:rect l="0" t="0" r="r" b="b"/>
            <a:pathLst>
              <a:path w="122" h="128" extrusionOk="0">
                <a:moveTo>
                  <a:pt x="31" y="50"/>
                </a:moveTo>
                <a:lnTo>
                  <a:pt x="93" y="50"/>
                </a:lnTo>
                <a:cubicBezTo>
                  <a:pt x="91" y="33"/>
                  <a:pt x="81" y="22"/>
                  <a:pt x="63" y="22"/>
                </a:cubicBezTo>
                <a:cubicBezTo>
                  <a:pt x="46" y="22"/>
                  <a:pt x="33" y="33"/>
                  <a:pt x="31" y="50"/>
                </a:cubicBezTo>
                <a:moveTo>
                  <a:pt x="116" y="102"/>
                </a:moveTo>
                <a:cubicBezTo>
                  <a:pt x="103" y="119"/>
                  <a:pt x="86" y="127"/>
                  <a:pt x="66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2" y="0"/>
                  <a:pt x="63" y="0"/>
                </a:cubicBezTo>
                <a:cubicBezTo>
                  <a:pt x="96" y="0"/>
                  <a:pt x="121" y="22"/>
                  <a:pt x="121" y="56"/>
                </a:cubicBezTo>
                <a:cubicBezTo>
                  <a:pt x="121" y="61"/>
                  <a:pt x="121" y="66"/>
                  <a:pt x="121" y="74"/>
                </a:cubicBezTo>
                <a:lnTo>
                  <a:pt x="28" y="74"/>
                </a:lnTo>
                <a:cubicBezTo>
                  <a:pt x="31" y="92"/>
                  <a:pt x="48" y="102"/>
                  <a:pt x="68" y="102"/>
                </a:cubicBezTo>
                <a:cubicBezTo>
                  <a:pt x="81" y="102"/>
                  <a:pt x="93" y="97"/>
                  <a:pt x="101" y="87"/>
                </a:cubicBezTo>
                <a:lnTo>
                  <a:pt x="116" y="10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0" name="Freeform 4"/>
          <p:cNvSpPr/>
          <p:nvPr/>
        </p:nvSpPr>
        <p:spPr bwMode="auto">
          <a:xfrm>
            <a:off x="366840" y="683640"/>
            <a:ext cx="43200" cy="46080"/>
          </a:xfrm>
          <a:custGeom>
            <a:avLst/>
            <a:gdLst/>
            <a:ahLst/>
            <a:cxnLst/>
            <a:rect l="0" t="0" r="r" b="b"/>
            <a:pathLst>
              <a:path w="120" h="128" extrusionOk="0">
                <a:moveTo>
                  <a:pt x="119" y="97"/>
                </a:moveTo>
                <a:cubicBezTo>
                  <a:pt x="109" y="117"/>
                  <a:pt x="88" y="127"/>
                  <a:pt x="65" y="127"/>
                </a:cubicBezTo>
                <a:cubicBezTo>
                  <a:pt x="28" y="127"/>
                  <a:pt x="0" y="102"/>
                  <a:pt x="0" y="64"/>
                </a:cubicBezTo>
                <a:cubicBezTo>
                  <a:pt x="0" y="27"/>
                  <a:pt x="28" y="0"/>
                  <a:pt x="65" y="0"/>
                </a:cubicBezTo>
                <a:cubicBezTo>
                  <a:pt x="90" y="0"/>
                  <a:pt x="109" y="10"/>
                  <a:pt x="119" y="27"/>
                </a:cubicBezTo>
                <a:lnTo>
                  <a:pt x="99" y="40"/>
                </a:lnTo>
                <a:cubicBezTo>
                  <a:pt x="88" y="30"/>
                  <a:pt x="80" y="25"/>
                  <a:pt x="65" y="25"/>
                </a:cubicBezTo>
                <a:cubicBezTo>
                  <a:pt x="45" y="25"/>
                  <a:pt x="28" y="40"/>
                  <a:pt x="28" y="64"/>
                </a:cubicBezTo>
                <a:cubicBezTo>
                  <a:pt x="28" y="87"/>
                  <a:pt x="45" y="102"/>
                  <a:pt x="68" y="102"/>
                </a:cubicBezTo>
                <a:cubicBezTo>
                  <a:pt x="83" y="102"/>
                  <a:pt x="94" y="97"/>
                  <a:pt x="101" y="84"/>
                </a:cubicBezTo>
                <a:lnTo>
                  <a:pt x="119" y="9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1" name="Freeform 5"/>
          <p:cNvSpPr/>
          <p:nvPr/>
        </p:nvSpPr>
        <p:spPr bwMode="auto">
          <a:xfrm>
            <a:off x="41472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3" y="102"/>
                </a:moveTo>
                <a:cubicBezTo>
                  <a:pt x="86" y="102"/>
                  <a:pt x="104" y="87"/>
                  <a:pt x="104" y="64"/>
                </a:cubicBezTo>
                <a:cubicBezTo>
                  <a:pt x="104" y="40"/>
                  <a:pt x="86" y="25"/>
                  <a:pt x="63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3" y="102"/>
                </a:cubicBezTo>
                <a:moveTo>
                  <a:pt x="63" y="0"/>
                </a:moveTo>
                <a:cubicBezTo>
                  <a:pt x="104" y="0"/>
                  <a:pt x="131" y="25"/>
                  <a:pt x="131" y="64"/>
                </a:cubicBezTo>
                <a:cubicBezTo>
                  <a:pt x="131" y="102"/>
                  <a:pt x="104" y="127"/>
                  <a:pt x="63" y="127"/>
                </a:cubicBezTo>
                <a:cubicBezTo>
                  <a:pt x="25" y="127"/>
                  <a:pt x="0" y="102"/>
                  <a:pt x="0" y="64"/>
                </a:cubicBezTo>
                <a:cubicBezTo>
                  <a:pt x="0" y="25"/>
                  <a:pt x="25" y="0"/>
                  <a:pt x="63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2" name="Freeform 6"/>
          <p:cNvSpPr/>
          <p:nvPr/>
        </p:nvSpPr>
        <p:spPr bwMode="auto">
          <a:xfrm>
            <a:off x="472320" y="683640"/>
            <a:ext cx="41400" cy="45360"/>
          </a:xfrm>
          <a:custGeom>
            <a:avLst/>
            <a:gdLst/>
            <a:ahLst/>
            <a:cxnLst/>
            <a:rect l="0" t="0" r="r" b="b"/>
            <a:pathLst>
              <a:path w="115" h="126" extrusionOk="0">
                <a:moveTo>
                  <a:pt x="0" y="2"/>
                </a:moveTo>
                <a:lnTo>
                  <a:pt x="25" y="2"/>
                </a:lnTo>
                <a:lnTo>
                  <a:pt x="25" y="13"/>
                </a:lnTo>
                <a:cubicBezTo>
                  <a:pt x="35" y="5"/>
                  <a:pt x="48" y="0"/>
                  <a:pt x="63" y="0"/>
                </a:cubicBezTo>
                <a:cubicBezTo>
                  <a:pt x="96" y="0"/>
                  <a:pt x="114" y="16"/>
                  <a:pt x="114" y="56"/>
                </a:cubicBezTo>
                <a:lnTo>
                  <a:pt x="114" y="125"/>
                </a:lnTo>
                <a:lnTo>
                  <a:pt x="85" y="125"/>
                </a:lnTo>
                <a:lnTo>
                  <a:pt x="85" y="59"/>
                </a:lnTo>
                <a:cubicBezTo>
                  <a:pt x="85" y="34"/>
                  <a:pt x="75" y="26"/>
                  <a:pt x="55" y="26"/>
                </a:cubicBezTo>
                <a:cubicBezTo>
                  <a:pt x="43" y="26"/>
                  <a:pt x="33" y="34"/>
                  <a:pt x="25" y="46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3" name="Freeform 7"/>
          <p:cNvSpPr/>
          <p:nvPr/>
        </p:nvSpPr>
        <p:spPr bwMode="auto">
          <a:xfrm>
            <a:off x="52380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6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6" y="25"/>
                  <a:pt x="66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6" y="102"/>
                </a:cubicBezTo>
                <a:moveTo>
                  <a:pt x="66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6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5" y="0"/>
                  <a:pt x="6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4" name="Freeform 8"/>
          <p:cNvSpPr/>
          <p:nvPr/>
        </p:nvSpPr>
        <p:spPr bwMode="auto">
          <a:xfrm>
            <a:off x="581400" y="683640"/>
            <a:ext cx="63720" cy="45360"/>
          </a:xfrm>
          <a:custGeom>
            <a:avLst/>
            <a:gdLst/>
            <a:ahLst/>
            <a:cxnLst/>
            <a:rect l="0" t="0" r="r" b="b"/>
            <a:pathLst>
              <a:path w="177" h="126" extrusionOk="0">
                <a:moveTo>
                  <a:pt x="176" y="125"/>
                </a:moveTo>
                <a:lnTo>
                  <a:pt x="149" y="125"/>
                </a:lnTo>
                <a:lnTo>
                  <a:pt x="149" y="51"/>
                </a:lnTo>
                <a:cubicBezTo>
                  <a:pt x="149" y="36"/>
                  <a:pt x="146" y="26"/>
                  <a:pt x="129" y="26"/>
                </a:cubicBezTo>
                <a:cubicBezTo>
                  <a:pt x="116" y="26"/>
                  <a:pt x="109" y="34"/>
                  <a:pt x="101" y="44"/>
                </a:cubicBezTo>
                <a:lnTo>
                  <a:pt x="101" y="125"/>
                </a:lnTo>
                <a:lnTo>
                  <a:pt x="76" y="125"/>
                </a:lnTo>
                <a:lnTo>
                  <a:pt x="76" y="46"/>
                </a:lnTo>
                <a:cubicBezTo>
                  <a:pt x="76" y="34"/>
                  <a:pt x="69" y="26"/>
                  <a:pt x="56" y="26"/>
                </a:cubicBezTo>
                <a:cubicBezTo>
                  <a:pt x="40" y="26"/>
                  <a:pt x="30" y="36"/>
                  <a:pt x="27" y="46"/>
                </a:cubicBezTo>
                <a:lnTo>
                  <a:pt x="27" y="125"/>
                </a:lnTo>
                <a:lnTo>
                  <a:pt x="0" y="125"/>
                </a:lnTo>
                <a:lnTo>
                  <a:pt x="0" y="2"/>
                </a:lnTo>
                <a:lnTo>
                  <a:pt x="27" y="2"/>
                </a:lnTo>
                <a:lnTo>
                  <a:pt x="27" y="13"/>
                </a:lnTo>
                <a:cubicBezTo>
                  <a:pt x="32" y="2"/>
                  <a:pt x="47" y="0"/>
                  <a:pt x="61" y="0"/>
                </a:cubicBezTo>
                <a:cubicBezTo>
                  <a:pt x="76" y="0"/>
                  <a:pt x="86" y="5"/>
                  <a:pt x="94" y="16"/>
                </a:cubicBezTo>
                <a:cubicBezTo>
                  <a:pt x="104" y="2"/>
                  <a:pt x="116" y="0"/>
                  <a:pt x="131" y="0"/>
                </a:cubicBezTo>
                <a:cubicBezTo>
                  <a:pt x="159" y="0"/>
                  <a:pt x="176" y="13"/>
                  <a:pt x="176" y="44"/>
                </a:cubicBezTo>
                <a:lnTo>
                  <a:pt x="176" y="12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5" name="Freeform 9"/>
          <p:cNvSpPr/>
          <p:nvPr/>
        </p:nvSpPr>
        <p:spPr bwMode="auto">
          <a:xfrm>
            <a:off x="651600" y="684360"/>
            <a:ext cx="48600" cy="62640"/>
          </a:xfrm>
          <a:custGeom>
            <a:avLst/>
            <a:gdLst/>
            <a:ahLst/>
            <a:cxnLst/>
            <a:rect l="0" t="0" r="r" b="b"/>
            <a:pathLst>
              <a:path w="135" h="174" extrusionOk="0">
                <a:moveTo>
                  <a:pt x="33" y="145"/>
                </a:moveTo>
                <a:cubicBezTo>
                  <a:pt x="33" y="148"/>
                  <a:pt x="35" y="148"/>
                  <a:pt x="38" y="148"/>
                </a:cubicBezTo>
                <a:cubicBezTo>
                  <a:pt x="43" y="148"/>
                  <a:pt x="50" y="143"/>
                  <a:pt x="55" y="128"/>
                </a:cubicBezTo>
                <a:lnTo>
                  <a:pt x="60" y="117"/>
                </a:lnTo>
                <a:lnTo>
                  <a:pt x="0" y="0"/>
                </a:lnTo>
                <a:lnTo>
                  <a:pt x="30" y="0"/>
                </a:lnTo>
                <a:lnTo>
                  <a:pt x="73" y="85"/>
                </a:lnTo>
                <a:lnTo>
                  <a:pt x="106" y="0"/>
                </a:lnTo>
                <a:lnTo>
                  <a:pt x="134" y="0"/>
                </a:lnTo>
                <a:lnTo>
                  <a:pt x="85" y="120"/>
                </a:lnTo>
                <a:cubicBezTo>
                  <a:pt x="70" y="160"/>
                  <a:pt x="58" y="173"/>
                  <a:pt x="38" y="173"/>
                </a:cubicBezTo>
                <a:cubicBezTo>
                  <a:pt x="30" y="173"/>
                  <a:pt x="25" y="171"/>
                  <a:pt x="20" y="171"/>
                </a:cubicBezTo>
                <a:lnTo>
                  <a:pt x="33" y="14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6" name="Freeform 10"/>
          <p:cNvSpPr/>
          <p:nvPr/>
        </p:nvSpPr>
        <p:spPr bwMode="auto">
          <a:xfrm>
            <a:off x="703080" y="716400"/>
            <a:ext cx="14040" cy="13320"/>
          </a:xfrm>
          <a:custGeom>
            <a:avLst/>
            <a:gdLst/>
            <a:ahLst/>
            <a:cxnLst/>
            <a:rect l="0" t="0" r="r" b="b"/>
            <a:pathLst>
              <a:path w="39" h="37" extrusionOk="0">
                <a:moveTo>
                  <a:pt x="17" y="0"/>
                </a:moveTo>
                <a:cubicBezTo>
                  <a:pt x="31" y="0"/>
                  <a:pt x="38" y="7"/>
                  <a:pt x="38" y="17"/>
                </a:cubicBezTo>
                <a:cubicBezTo>
                  <a:pt x="38" y="26"/>
                  <a:pt x="31" y="36"/>
                  <a:pt x="17" y="36"/>
                </a:cubicBezTo>
                <a:cubicBezTo>
                  <a:pt x="7" y="36"/>
                  <a:pt x="0" y="26"/>
                  <a:pt x="0" y="17"/>
                </a:cubicBezTo>
                <a:cubicBezTo>
                  <a:pt x="0" y="7"/>
                  <a:pt x="7" y="0"/>
                  <a:pt x="17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7" name="Freeform 11"/>
          <p:cNvSpPr/>
          <p:nvPr/>
        </p:nvSpPr>
        <p:spPr bwMode="auto">
          <a:xfrm>
            <a:off x="726480" y="683640"/>
            <a:ext cx="43920" cy="63360"/>
          </a:xfrm>
          <a:custGeom>
            <a:avLst/>
            <a:gdLst/>
            <a:ahLst/>
            <a:cxnLst/>
            <a:rect l="0" t="0" r="r" b="b"/>
            <a:pathLst>
              <a:path w="122" h="176" extrusionOk="0">
                <a:moveTo>
                  <a:pt x="93" y="83"/>
                </a:moveTo>
                <a:lnTo>
                  <a:pt x="93" y="38"/>
                </a:lnTo>
                <a:cubicBezTo>
                  <a:pt x="88" y="30"/>
                  <a:pt x="77" y="25"/>
                  <a:pt x="65" y="25"/>
                </a:cubicBezTo>
                <a:cubicBezTo>
                  <a:pt x="45" y="25"/>
                  <a:pt x="27" y="38"/>
                  <a:pt x="27" y="63"/>
                </a:cubicBezTo>
                <a:cubicBezTo>
                  <a:pt x="27" y="88"/>
                  <a:pt x="42" y="101"/>
                  <a:pt x="65" y="101"/>
                </a:cubicBezTo>
                <a:cubicBezTo>
                  <a:pt x="80" y="101"/>
                  <a:pt x="91" y="93"/>
                  <a:pt x="93" y="83"/>
                </a:cubicBezTo>
                <a:moveTo>
                  <a:pt x="121" y="117"/>
                </a:moveTo>
                <a:cubicBezTo>
                  <a:pt x="121" y="157"/>
                  <a:pt x="98" y="175"/>
                  <a:pt x="62" y="175"/>
                </a:cubicBezTo>
                <a:cubicBezTo>
                  <a:pt x="35" y="175"/>
                  <a:pt x="15" y="162"/>
                  <a:pt x="7" y="142"/>
                </a:cubicBezTo>
                <a:lnTo>
                  <a:pt x="30" y="132"/>
                </a:lnTo>
                <a:cubicBezTo>
                  <a:pt x="35" y="142"/>
                  <a:pt x="45" y="150"/>
                  <a:pt x="60" y="150"/>
                </a:cubicBezTo>
                <a:cubicBezTo>
                  <a:pt x="83" y="150"/>
                  <a:pt x="93" y="140"/>
                  <a:pt x="93" y="119"/>
                </a:cubicBezTo>
                <a:lnTo>
                  <a:pt x="93" y="114"/>
                </a:lnTo>
                <a:cubicBezTo>
                  <a:pt x="88" y="122"/>
                  <a:pt x="77" y="127"/>
                  <a:pt x="60" y="127"/>
                </a:cubicBezTo>
                <a:cubicBezTo>
                  <a:pt x="25" y="127"/>
                  <a:pt x="0" y="104"/>
                  <a:pt x="0" y="63"/>
                </a:cubicBezTo>
                <a:cubicBezTo>
                  <a:pt x="0" y="22"/>
                  <a:pt x="27" y="0"/>
                  <a:pt x="60" y="0"/>
                </a:cubicBezTo>
                <a:cubicBezTo>
                  <a:pt x="77" y="0"/>
                  <a:pt x="88" y="5"/>
                  <a:pt x="93" y="10"/>
                </a:cubicBezTo>
                <a:lnTo>
                  <a:pt x="93" y="2"/>
                </a:lnTo>
                <a:lnTo>
                  <a:pt x="121" y="2"/>
                </a:lnTo>
                <a:lnTo>
                  <a:pt x="121" y="11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8" name="Freeform 12"/>
          <p:cNvSpPr/>
          <p:nvPr/>
        </p:nvSpPr>
        <p:spPr bwMode="auto">
          <a:xfrm>
            <a:off x="780480" y="683640"/>
            <a:ext cx="47520" cy="46080"/>
          </a:xfrm>
          <a:custGeom>
            <a:avLst/>
            <a:gdLst/>
            <a:ahLst/>
            <a:cxnLst/>
            <a:rect l="0" t="0" r="r" b="b"/>
            <a:pathLst>
              <a:path w="132" h="128" extrusionOk="0">
                <a:moveTo>
                  <a:pt x="65" y="102"/>
                </a:moveTo>
                <a:cubicBezTo>
                  <a:pt x="88" y="102"/>
                  <a:pt x="103" y="87"/>
                  <a:pt x="103" y="64"/>
                </a:cubicBezTo>
                <a:cubicBezTo>
                  <a:pt x="103" y="40"/>
                  <a:pt x="85" y="25"/>
                  <a:pt x="65" y="25"/>
                </a:cubicBezTo>
                <a:cubicBezTo>
                  <a:pt x="43" y="25"/>
                  <a:pt x="27" y="40"/>
                  <a:pt x="27" y="64"/>
                </a:cubicBezTo>
                <a:cubicBezTo>
                  <a:pt x="27" y="87"/>
                  <a:pt x="43" y="102"/>
                  <a:pt x="65" y="102"/>
                </a:cubicBezTo>
                <a:moveTo>
                  <a:pt x="65" y="0"/>
                </a:moveTo>
                <a:cubicBezTo>
                  <a:pt x="103" y="0"/>
                  <a:pt x="131" y="25"/>
                  <a:pt x="131" y="64"/>
                </a:cubicBezTo>
                <a:cubicBezTo>
                  <a:pt x="131" y="102"/>
                  <a:pt x="103" y="127"/>
                  <a:pt x="65" y="127"/>
                </a:cubicBezTo>
                <a:cubicBezTo>
                  <a:pt x="27" y="127"/>
                  <a:pt x="0" y="102"/>
                  <a:pt x="0" y="64"/>
                </a:cubicBezTo>
                <a:cubicBezTo>
                  <a:pt x="0" y="25"/>
                  <a:pt x="27" y="0"/>
                  <a:pt x="6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39" name="Freeform 13"/>
          <p:cNvSpPr/>
          <p:nvPr/>
        </p:nvSpPr>
        <p:spPr bwMode="auto">
          <a:xfrm>
            <a:off x="830879" y="684360"/>
            <a:ext cx="47520" cy="44640"/>
          </a:xfrm>
          <a:custGeom>
            <a:avLst/>
            <a:gdLst/>
            <a:ahLst/>
            <a:cxnLst/>
            <a:rect l="0" t="0" r="r" b="b"/>
            <a:pathLst>
              <a:path w="132" h="124" extrusionOk="0">
                <a:moveTo>
                  <a:pt x="75" y="123"/>
                </a:moveTo>
                <a:lnTo>
                  <a:pt x="55" y="123"/>
                </a:lnTo>
                <a:lnTo>
                  <a:pt x="0" y="0"/>
                </a:lnTo>
                <a:lnTo>
                  <a:pt x="30" y="0"/>
                </a:lnTo>
                <a:lnTo>
                  <a:pt x="65" y="81"/>
                </a:lnTo>
                <a:lnTo>
                  <a:pt x="101" y="0"/>
                </a:lnTo>
                <a:lnTo>
                  <a:pt x="131" y="0"/>
                </a:lnTo>
                <a:lnTo>
                  <a:pt x="75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0" name="Freeform 14"/>
          <p:cNvSpPr/>
          <p:nvPr/>
        </p:nvSpPr>
        <p:spPr bwMode="auto">
          <a:xfrm>
            <a:off x="879480" y="716400"/>
            <a:ext cx="14400" cy="13320"/>
          </a:xfrm>
          <a:custGeom>
            <a:avLst/>
            <a:gdLst/>
            <a:ahLst/>
            <a:cxnLst/>
            <a:rect l="0" t="0" r="r" b="b"/>
            <a:pathLst>
              <a:path w="40" h="37" extrusionOk="0">
                <a:moveTo>
                  <a:pt x="21" y="0"/>
                </a:moveTo>
                <a:cubicBezTo>
                  <a:pt x="31" y="0"/>
                  <a:pt x="39" y="7"/>
                  <a:pt x="39" y="17"/>
                </a:cubicBezTo>
                <a:cubicBezTo>
                  <a:pt x="39" y="26"/>
                  <a:pt x="31" y="36"/>
                  <a:pt x="21" y="36"/>
                </a:cubicBezTo>
                <a:cubicBezTo>
                  <a:pt x="8" y="36"/>
                  <a:pt x="0" y="26"/>
                  <a:pt x="0" y="17"/>
                </a:cubicBezTo>
                <a:cubicBezTo>
                  <a:pt x="0" y="7"/>
                  <a:pt x="8" y="0"/>
                  <a:pt x="21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1" name="Freeform 15"/>
          <p:cNvSpPr/>
          <p:nvPr/>
        </p:nvSpPr>
        <p:spPr bwMode="auto">
          <a:xfrm>
            <a:off x="905760" y="683640"/>
            <a:ext cx="26640" cy="45360"/>
          </a:xfrm>
          <a:custGeom>
            <a:avLst/>
            <a:gdLst/>
            <a:ahLst/>
            <a:cxnLst/>
            <a:rect l="0" t="0" r="r" b="b"/>
            <a:pathLst>
              <a:path w="74" h="126" extrusionOk="0">
                <a:moveTo>
                  <a:pt x="0" y="2"/>
                </a:moveTo>
                <a:lnTo>
                  <a:pt x="25" y="2"/>
                </a:lnTo>
                <a:lnTo>
                  <a:pt x="25" y="11"/>
                </a:lnTo>
                <a:cubicBezTo>
                  <a:pt x="30" y="5"/>
                  <a:pt x="41" y="0"/>
                  <a:pt x="48" y="0"/>
                </a:cubicBezTo>
                <a:cubicBezTo>
                  <a:pt x="61" y="0"/>
                  <a:pt x="68" y="2"/>
                  <a:pt x="73" y="11"/>
                </a:cubicBezTo>
                <a:lnTo>
                  <a:pt x="58" y="31"/>
                </a:lnTo>
                <a:cubicBezTo>
                  <a:pt x="56" y="28"/>
                  <a:pt x="51" y="26"/>
                  <a:pt x="46" y="26"/>
                </a:cubicBezTo>
                <a:cubicBezTo>
                  <a:pt x="37" y="26"/>
                  <a:pt x="30" y="31"/>
                  <a:pt x="25" y="44"/>
                </a:cubicBezTo>
                <a:lnTo>
                  <a:pt x="25" y="125"/>
                </a:lnTo>
                <a:lnTo>
                  <a:pt x="0" y="125"/>
                </a:lnTo>
                <a:lnTo>
                  <a:pt x="0" y="2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2" name="Freeform 16"/>
          <p:cNvSpPr/>
          <p:nvPr/>
        </p:nvSpPr>
        <p:spPr bwMode="auto">
          <a:xfrm>
            <a:off x="939960" y="684360"/>
            <a:ext cx="40320" cy="45360"/>
          </a:xfrm>
          <a:custGeom>
            <a:avLst/>
            <a:gdLst/>
            <a:ahLst/>
            <a:cxnLst/>
            <a:rect l="0" t="0" r="r" b="b"/>
            <a:pathLst>
              <a:path w="112" h="126" extrusionOk="0">
                <a:moveTo>
                  <a:pt x="111" y="123"/>
                </a:moveTo>
                <a:lnTo>
                  <a:pt x="86" y="123"/>
                </a:lnTo>
                <a:lnTo>
                  <a:pt x="86" y="110"/>
                </a:lnTo>
                <a:cubicBezTo>
                  <a:pt x="77" y="120"/>
                  <a:pt x="65" y="125"/>
                  <a:pt x="50" y="125"/>
                </a:cubicBezTo>
                <a:cubicBezTo>
                  <a:pt x="17" y="125"/>
                  <a:pt x="0" y="107"/>
                  <a:pt x="0" y="72"/>
                </a:cubicBezTo>
                <a:lnTo>
                  <a:pt x="0" y="0"/>
                </a:lnTo>
                <a:lnTo>
                  <a:pt x="27" y="0"/>
                </a:lnTo>
                <a:lnTo>
                  <a:pt x="27" y="67"/>
                </a:lnTo>
                <a:cubicBezTo>
                  <a:pt x="27" y="87"/>
                  <a:pt x="32" y="100"/>
                  <a:pt x="52" y="100"/>
                </a:cubicBezTo>
                <a:cubicBezTo>
                  <a:pt x="67" y="100"/>
                  <a:pt x="77" y="92"/>
                  <a:pt x="86" y="80"/>
                </a:cubicBezTo>
                <a:lnTo>
                  <a:pt x="86" y="0"/>
                </a:lnTo>
                <a:lnTo>
                  <a:pt x="111" y="0"/>
                </a:lnTo>
                <a:lnTo>
                  <a:pt x="111" y="123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3" name="Freeform 17"/>
          <p:cNvSpPr/>
          <p:nvPr/>
        </p:nvSpPr>
        <p:spPr bwMode="auto">
          <a:xfrm>
            <a:off x="313920" y="34380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6" y="76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1"/>
                </a:lnTo>
                <a:lnTo>
                  <a:pt x="88" y="118"/>
                </a:lnTo>
                <a:lnTo>
                  <a:pt x="81" y="118"/>
                </a:lnTo>
                <a:lnTo>
                  <a:pt x="30" y="51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4" name="Freeform 18"/>
          <p:cNvSpPr/>
          <p:nvPr/>
        </p:nvSpPr>
        <p:spPr bwMode="auto">
          <a:xfrm>
            <a:off x="38952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9" y="0"/>
                </a:lnTo>
                <a:lnTo>
                  <a:pt x="141" y="0"/>
                </a:lnTo>
                <a:lnTo>
                  <a:pt x="141" y="166"/>
                </a:lnTo>
                <a:lnTo>
                  <a:pt x="114" y="166"/>
                </a:lnTo>
                <a:lnTo>
                  <a:pt x="114" y="51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5" name="Freeform 19"/>
          <p:cNvSpPr/>
          <p:nvPr/>
        </p:nvSpPr>
        <p:spPr bwMode="auto">
          <a:xfrm>
            <a:off x="456120" y="34380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4"/>
                </a:moveTo>
                <a:lnTo>
                  <a:pt x="28" y="94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69"/>
                </a:lnTo>
                <a:lnTo>
                  <a:pt x="116" y="69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6" name="Freeform 20"/>
          <p:cNvSpPr/>
          <p:nvPr/>
        </p:nvSpPr>
        <p:spPr bwMode="auto">
          <a:xfrm>
            <a:off x="523800" y="343800"/>
            <a:ext cx="51120" cy="60120"/>
          </a:xfrm>
          <a:custGeom>
            <a:avLst/>
            <a:gdLst/>
            <a:ahLst/>
            <a:cxnLst/>
            <a:rect l="0" t="0" r="r" b="b"/>
            <a:pathLst>
              <a:path w="142" h="167" extrusionOk="0">
                <a:moveTo>
                  <a:pt x="0" y="166"/>
                </a:moveTo>
                <a:lnTo>
                  <a:pt x="0" y="0"/>
                </a:lnTo>
                <a:lnTo>
                  <a:pt x="28" y="0"/>
                </a:lnTo>
                <a:lnTo>
                  <a:pt x="28" y="115"/>
                </a:lnTo>
                <a:lnTo>
                  <a:pt x="118" y="0"/>
                </a:lnTo>
                <a:lnTo>
                  <a:pt x="141" y="0"/>
                </a:lnTo>
                <a:lnTo>
                  <a:pt x="141" y="166"/>
                </a:lnTo>
                <a:lnTo>
                  <a:pt x="113" y="166"/>
                </a:lnTo>
                <a:lnTo>
                  <a:pt x="113" y="51"/>
                </a:lnTo>
                <a:lnTo>
                  <a:pt x="23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7" name="Freeform 21"/>
          <p:cNvSpPr/>
          <p:nvPr/>
        </p:nvSpPr>
        <p:spPr bwMode="auto">
          <a:xfrm>
            <a:off x="587520" y="343080"/>
            <a:ext cx="55080" cy="61560"/>
          </a:xfrm>
          <a:custGeom>
            <a:avLst/>
            <a:gdLst/>
            <a:ahLst/>
            <a:cxnLst/>
            <a:rect l="0" t="0" r="r" b="b"/>
            <a:pathLst>
              <a:path w="153" h="171" extrusionOk="0">
                <a:moveTo>
                  <a:pt x="152" y="139"/>
                </a:moveTo>
                <a:cubicBezTo>
                  <a:pt x="137" y="158"/>
                  <a:pt x="112" y="170"/>
                  <a:pt x="83" y="170"/>
                </a:cubicBezTo>
                <a:cubicBezTo>
                  <a:pt x="33" y="170"/>
                  <a:pt x="0" y="136"/>
                  <a:pt x="0" y="83"/>
                </a:cubicBezTo>
                <a:cubicBezTo>
                  <a:pt x="0" y="38"/>
                  <a:pt x="33" y="0"/>
                  <a:pt x="83" y="0"/>
                </a:cubicBezTo>
                <a:cubicBezTo>
                  <a:pt x="114" y="0"/>
                  <a:pt x="137" y="12"/>
                  <a:pt x="149" y="28"/>
                </a:cubicBezTo>
                <a:lnTo>
                  <a:pt x="129" y="45"/>
                </a:lnTo>
                <a:cubicBezTo>
                  <a:pt x="119" y="33"/>
                  <a:pt x="104" y="28"/>
                  <a:pt x="86" y="28"/>
                </a:cubicBezTo>
                <a:cubicBezTo>
                  <a:pt x="51" y="28"/>
                  <a:pt x="28" y="50"/>
                  <a:pt x="28" y="83"/>
                </a:cubicBezTo>
                <a:cubicBezTo>
                  <a:pt x="28" y="119"/>
                  <a:pt x="53" y="141"/>
                  <a:pt x="86" y="141"/>
                </a:cubicBezTo>
                <a:cubicBezTo>
                  <a:pt x="107" y="141"/>
                  <a:pt x="124" y="134"/>
                  <a:pt x="134" y="119"/>
                </a:cubicBezTo>
                <a:lnTo>
                  <a:pt x="152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8" name="Freeform 22"/>
          <p:cNvSpPr/>
          <p:nvPr/>
        </p:nvSpPr>
        <p:spPr bwMode="auto">
          <a:xfrm>
            <a:off x="64728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3" y="26"/>
                </a:lnTo>
                <a:lnTo>
                  <a:pt x="83" y="166"/>
                </a:lnTo>
                <a:lnTo>
                  <a:pt x="56" y="166"/>
                </a:lnTo>
                <a:lnTo>
                  <a:pt x="56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49" name="Freeform 23"/>
          <p:cNvSpPr/>
          <p:nvPr/>
        </p:nvSpPr>
        <p:spPr bwMode="auto">
          <a:xfrm>
            <a:off x="706680" y="343800"/>
            <a:ext cx="45720" cy="60120"/>
          </a:xfrm>
          <a:custGeom>
            <a:avLst/>
            <a:gdLst/>
            <a:ahLst/>
            <a:cxnLst/>
            <a:rect l="0" t="0" r="r" b="b"/>
            <a:pathLst>
              <a:path w="127" h="167" extrusionOk="0">
                <a:moveTo>
                  <a:pt x="0" y="0"/>
                </a:moveTo>
                <a:lnTo>
                  <a:pt x="123" y="0"/>
                </a:lnTo>
                <a:lnTo>
                  <a:pt x="123" y="26"/>
                </a:lnTo>
                <a:lnTo>
                  <a:pt x="30" y="26"/>
                </a:lnTo>
                <a:lnTo>
                  <a:pt x="30" y="69"/>
                </a:lnTo>
                <a:lnTo>
                  <a:pt x="118" y="69"/>
                </a:lnTo>
                <a:lnTo>
                  <a:pt x="118" y="94"/>
                </a:lnTo>
                <a:lnTo>
                  <a:pt x="30" y="94"/>
                </a:lnTo>
                <a:lnTo>
                  <a:pt x="30" y="138"/>
                </a:lnTo>
                <a:lnTo>
                  <a:pt x="126" y="138"/>
                </a:lnTo>
                <a:lnTo>
                  <a:pt x="126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0" name="Freeform 24"/>
          <p:cNvSpPr/>
          <p:nvPr/>
        </p:nvSpPr>
        <p:spPr bwMode="auto">
          <a:xfrm>
            <a:off x="765000" y="343800"/>
            <a:ext cx="49679" cy="60120"/>
          </a:xfrm>
          <a:custGeom>
            <a:avLst/>
            <a:gdLst/>
            <a:ahLst/>
            <a:cxnLst/>
            <a:rect l="0" t="0" r="r" b="b"/>
            <a:pathLst>
              <a:path w="138" h="167" extrusionOk="0">
                <a:moveTo>
                  <a:pt x="30" y="26"/>
                </a:moveTo>
                <a:lnTo>
                  <a:pt x="30" y="81"/>
                </a:lnTo>
                <a:lnTo>
                  <a:pt x="65" y="81"/>
                </a:lnTo>
                <a:cubicBezTo>
                  <a:pt x="93" y="81"/>
                  <a:pt x="107" y="71"/>
                  <a:pt x="107" y="53"/>
                </a:cubicBezTo>
                <a:cubicBezTo>
                  <a:pt x="107" y="38"/>
                  <a:pt x="96" y="26"/>
                  <a:pt x="68" y="26"/>
                </a:cubicBezTo>
                <a:lnTo>
                  <a:pt x="30" y="26"/>
                </a:lnTo>
                <a:moveTo>
                  <a:pt x="0" y="166"/>
                </a:moveTo>
                <a:lnTo>
                  <a:pt x="0" y="0"/>
                </a:lnTo>
                <a:lnTo>
                  <a:pt x="68" y="0"/>
                </a:lnTo>
                <a:cubicBezTo>
                  <a:pt x="124" y="0"/>
                  <a:pt x="137" y="28"/>
                  <a:pt x="137" y="53"/>
                </a:cubicBezTo>
                <a:cubicBezTo>
                  <a:pt x="137" y="81"/>
                  <a:pt x="119" y="109"/>
                  <a:pt x="68" y="109"/>
                </a:cubicBezTo>
                <a:lnTo>
                  <a:pt x="30" y="109"/>
                </a:lnTo>
                <a:lnTo>
                  <a:pt x="30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1" name="Freeform 25"/>
          <p:cNvSpPr/>
          <p:nvPr/>
        </p:nvSpPr>
        <p:spPr bwMode="auto">
          <a:xfrm>
            <a:off x="822960" y="34308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39"/>
                </a:moveTo>
                <a:cubicBezTo>
                  <a:pt x="136" y="158"/>
                  <a:pt x="111" y="170"/>
                  <a:pt x="83" y="170"/>
                </a:cubicBezTo>
                <a:cubicBezTo>
                  <a:pt x="32" y="170"/>
                  <a:pt x="0" y="136"/>
                  <a:pt x="0" y="83"/>
                </a:cubicBezTo>
                <a:cubicBezTo>
                  <a:pt x="0" y="38"/>
                  <a:pt x="32" y="0"/>
                  <a:pt x="83" y="0"/>
                </a:cubicBezTo>
                <a:cubicBezTo>
                  <a:pt x="113" y="0"/>
                  <a:pt x="136" y="12"/>
                  <a:pt x="148" y="28"/>
                </a:cubicBezTo>
                <a:lnTo>
                  <a:pt x="128" y="45"/>
                </a:lnTo>
                <a:cubicBezTo>
                  <a:pt x="118" y="33"/>
                  <a:pt x="103" y="28"/>
                  <a:pt x="86" y="28"/>
                </a:cubicBezTo>
                <a:cubicBezTo>
                  <a:pt x="51" y="28"/>
                  <a:pt x="27" y="50"/>
                  <a:pt x="27" y="83"/>
                </a:cubicBezTo>
                <a:cubicBezTo>
                  <a:pt x="27" y="119"/>
                  <a:pt x="53" y="141"/>
                  <a:pt x="86" y="141"/>
                </a:cubicBezTo>
                <a:cubicBezTo>
                  <a:pt x="106" y="141"/>
                  <a:pt x="123" y="134"/>
                  <a:pt x="133" y="119"/>
                </a:cubicBezTo>
                <a:lnTo>
                  <a:pt x="151" y="13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2" name="Freeform 26"/>
          <p:cNvSpPr/>
          <p:nvPr/>
        </p:nvSpPr>
        <p:spPr bwMode="auto">
          <a:xfrm>
            <a:off x="882360" y="343800"/>
            <a:ext cx="50040" cy="60120"/>
          </a:xfrm>
          <a:custGeom>
            <a:avLst/>
            <a:gdLst/>
            <a:ahLst/>
            <a:cxnLst/>
            <a:rect l="0" t="0" r="r" b="b"/>
            <a:pathLst>
              <a:path w="139" h="167" extrusionOk="0">
                <a:moveTo>
                  <a:pt x="0" y="0"/>
                </a:moveTo>
                <a:lnTo>
                  <a:pt x="138" y="0"/>
                </a:lnTo>
                <a:lnTo>
                  <a:pt x="138" y="26"/>
                </a:lnTo>
                <a:lnTo>
                  <a:pt x="82" y="26"/>
                </a:lnTo>
                <a:lnTo>
                  <a:pt x="82" y="166"/>
                </a:lnTo>
                <a:lnTo>
                  <a:pt x="55" y="166"/>
                </a:lnTo>
                <a:lnTo>
                  <a:pt x="55" y="26"/>
                </a:lnTo>
                <a:lnTo>
                  <a:pt x="0" y="2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3" name="Freeform 27"/>
          <p:cNvSpPr/>
          <p:nvPr/>
        </p:nvSpPr>
        <p:spPr bwMode="auto">
          <a:xfrm>
            <a:off x="941760" y="343800"/>
            <a:ext cx="48600" cy="60120"/>
          </a:xfrm>
          <a:custGeom>
            <a:avLst/>
            <a:gdLst/>
            <a:ahLst/>
            <a:cxnLst/>
            <a:rect l="0" t="0" r="r" b="b"/>
            <a:pathLst>
              <a:path w="135" h="167" extrusionOk="0">
                <a:moveTo>
                  <a:pt x="30" y="94"/>
                </a:moveTo>
                <a:lnTo>
                  <a:pt x="30" y="138"/>
                </a:lnTo>
                <a:lnTo>
                  <a:pt x="67" y="138"/>
                </a:lnTo>
                <a:cubicBezTo>
                  <a:pt x="94" y="138"/>
                  <a:pt x="104" y="133"/>
                  <a:pt x="104" y="115"/>
                </a:cubicBezTo>
                <a:cubicBezTo>
                  <a:pt x="104" y="101"/>
                  <a:pt x="94" y="94"/>
                  <a:pt x="67" y="94"/>
                </a:cubicBezTo>
                <a:lnTo>
                  <a:pt x="30" y="94"/>
                </a:lnTo>
                <a:moveTo>
                  <a:pt x="30" y="26"/>
                </a:moveTo>
                <a:lnTo>
                  <a:pt x="30" y="69"/>
                </a:lnTo>
                <a:lnTo>
                  <a:pt x="70" y="69"/>
                </a:lnTo>
                <a:cubicBezTo>
                  <a:pt x="88" y="69"/>
                  <a:pt x="99" y="61"/>
                  <a:pt x="99" y="48"/>
                </a:cubicBezTo>
                <a:cubicBezTo>
                  <a:pt x="99" y="33"/>
                  <a:pt x="91" y="26"/>
                  <a:pt x="65" y="26"/>
                </a:cubicBezTo>
                <a:lnTo>
                  <a:pt x="30" y="26"/>
                </a:lnTo>
                <a:moveTo>
                  <a:pt x="0" y="0"/>
                </a:moveTo>
                <a:lnTo>
                  <a:pt x="70" y="0"/>
                </a:lnTo>
                <a:cubicBezTo>
                  <a:pt x="114" y="0"/>
                  <a:pt x="129" y="18"/>
                  <a:pt x="129" y="41"/>
                </a:cubicBezTo>
                <a:cubicBezTo>
                  <a:pt x="129" y="58"/>
                  <a:pt x="121" y="71"/>
                  <a:pt x="109" y="79"/>
                </a:cubicBezTo>
                <a:cubicBezTo>
                  <a:pt x="124" y="84"/>
                  <a:pt x="134" y="96"/>
                  <a:pt x="134" y="118"/>
                </a:cubicBezTo>
                <a:cubicBezTo>
                  <a:pt x="134" y="153"/>
                  <a:pt x="109" y="166"/>
                  <a:pt x="67" y="166"/>
                </a:cubicBez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4" name="Freeform 28"/>
          <p:cNvSpPr/>
          <p:nvPr/>
        </p:nvSpPr>
        <p:spPr bwMode="auto">
          <a:xfrm>
            <a:off x="999360" y="34308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5" y="141"/>
                </a:moveTo>
                <a:cubicBezTo>
                  <a:pt x="115" y="141"/>
                  <a:pt x="140" y="119"/>
                  <a:pt x="140" y="83"/>
                </a:cubicBezTo>
                <a:cubicBezTo>
                  <a:pt x="140" y="50"/>
                  <a:pt x="113" y="28"/>
                  <a:pt x="85" y="28"/>
                </a:cubicBezTo>
                <a:cubicBezTo>
                  <a:pt x="55" y="28"/>
                  <a:pt x="30" y="50"/>
                  <a:pt x="30" y="83"/>
                </a:cubicBezTo>
                <a:cubicBezTo>
                  <a:pt x="30" y="119"/>
                  <a:pt x="55" y="141"/>
                  <a:pt x="85" y="141"/>
                </a:cubicBezTo>
                <a:moveTo>
                  <a:pt x="85" y="0"/>
                </a:moveTo>
                <a:cubicBezTo>
                  <a:pt x="130" y="0"/>
                  <a:pt x="169" y="35"/>
                  <a:pt x="169" y="83"/>
                </a:cubicBezTo>
                <a:cubicBezTo>
                  <a:pt x="169" y="134"/>
                  <a:pt x="130" y="170"/>
                  <a:pt x="85" y="170"/>
                </a:cubicBezTo>
                <a:cubicBezTo>
                  <a:pt x="38" y="170"/>
                  <a:pt x="0" y="134"/>
                  <a:pt x="0" y="83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5" name="Freeform 29"/>
          <p:cNvSpPr/>
          <p:nvPr/>
        </p:nvSpPr>
        <p:spPr bwMode="auto">
          <a:xfrm>
            <a:off x="308520" y="441360"/>
            <a:ext cx="56520" cy="61560"/>
          </a:xfrm>
          <a:custGeom>
            <a:avLst/>
            <a:gdLst/>
            <a:ahLst/>
            <a:cxnLst/>
            <a:rect l="0" t="0" r="r" b="b"/>
            <a:pathLst>
              <a:path w="157" h="171" extrusionOk="0">
                <a:moveTo>
                  <a:pt x="47" y="69"/>
                </a:moveTo>
                <a:lnTo>
                  <a:pt x="125" y="69"/>
                </a:lnTo>
                <a:cubicBezTo>
                  <a:pt x="122" y="44"/>
                  <a:pt x="102" y="28"/>
                  <a:pt x="70" y="28"/>
                </a:cubicBezTo>
                <a:cubicBezTo>
                  <a:pt x="55" y="28"/>
                  <a:pt x="35" y="33"/>
                  <a:pt x="20" y="51"/>
                </a:cubicBezTo>
                <a:lnTo>
                  <a:pt x="2" y="30"/>
                </a:lnTo>
                <a:cubicBezTo>
                  <a:pt x="17" y="10"/>
                  <a:pt x="45" y="0"/>
                  <a:pt x="72" y="0"/>
                </a:cubicBezTo>
                <a:cubicBezTo>
                  <a:pt x="122" y="0"/>
                  <a:pt x="156" y="33"/>
                  <a:pt x="156" y="84"/>
                </a:cubicBezTo>
                <a:cubicBezTo>
                  <a:pt x="156" y="135"/>
                  <a:pt x="125" y="170"/>
                  <a:pt x="70" y="170"/>
                </a:cubicBezTo>
                <a:cubicBezTo>
                  <a:pt x="47" y="170"/>
                  <a:pt x="20" y="163"/>
                  <a:pt x="0" y="137"/>
                </a:cubicBezTo>
                <a:lnTo>
                  <a:pt x="20" y="120"/>
                </a:lnTo>
                <a:cubicBezTo>
                  <a:pt x="32" y="137"/>
                  <a:pt x="52" y="142"/>
                  <a:pt x="72" y="142"/>
                </a:cubicBezTo>
                <a:cubicBezTo>
                  <a:pt x="102" y="142"/>
                  <a:pt x="122" y="125"/>
                  <a:pt x="125" y="97"/>
                </a:cubicBezTo>
                <a:lnTo>
                  <a:pt x="47" y="97"/>
                </a:lnTo>
                <a:lnTo>
                  <a:pt x="47" y="69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6" name="Freeform 30"/>
          <p:cNvSpPr/>
          <p:nvPr/>
        </p:nvSpPr>
        <p:spPr bwMode="auto">
          <a:xfrm>
            <a:off x="376920" y="442080"/>
            <a:ext cx="52920" cy="60120"/>
          </a:xfrm>
          <a:custGeom>
            <a:avLst/>
            <a:gdLst/>
            <a:ahLst/>
            <a:cxnLst/>
            <a:rect l="0" t="0" r="r" b="b"/>
            <a:pathLst>
              <a:path w="147" h="167" extrusionOk="0">
                <a:moveTo>
                  <a:pt x="0" y="0"/>
                </a:moveTo>
                <a:lnTo>
                  <a:pt x="30" y="0"/>
                </a:lnTo>
                <a:lnTo>
                  <a:pt x="30" y="72"/>
                </a:lnTo>
                <a:lnTo>
                  <a:pt x="103" y="0"/>
                </a:lnTo>
                <a:lnTo>
                  <a:pt x="141" y="0"/>
                </a:lnTo>
                <a:lnTo>
                  <a:pt x="66" y="75"/>
                </a:lnTo>
                <a:lnTo>
                  <a:pt x="146" y="166"/>
                </a:lnTo>
                <a:lnTo>
                  <a:pt x="108" y="166"/>
                </a:lnTo>
                <a:lnTo>
                  <a:pt x="46" y="95"/>
                </a:lnTo>
                <a:lnTo>
                  <a:pt x="30" y="108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7" name="Freeform 31"/>
          <p:cNvSpPr/>
          <p:nvPr/>
        </p:nvSpPr>
        <p:spPr bwMode="auto">
          <a:xfrm>
            <a:off x="432000" y="441360"/>
            <a:ext cx="60840" cy="61560"/>
          </a:xfrm>
          <a:custGeom>
            <a:avLst/>
            <a:gdLst/>
            <a:ahLst/>
            <a:cxnLst/>
            <a:rect l="0" t="0" r="r" b="b"/>
            <a:pathLst>
              <a:path w="169" h="171" extrusionOk="0">
                <a:moveTo>
                  <a:pt x="86" y="142"/>
                </a:moveTo>
                <a:cubicBezTo>
                  <a:pt x="116" y="142"/>
                  <a:pt x="138" y="120"/>
                  <a:pt x="138" y="84"/>
                </a:cubicBezTo>
                <a:cubicBezTo>
                  <a:pt x="138" y="51"/>
                  <a:pt x="113" y="28"/>
                  <a:pt x="86" y="28"/>
                </a:cubicBezTo>
                <a:cubicBezTo>
                  <a:pt x="56" y="28"/>
                  <a:pt x="30" y="51"/>
                  <a:pt x="30" y="84"/>
                </a:cubicBezTo>
                <a:cubicBezTo>
                  <a:pt x="30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8" y="35"/>
                  <a:pt x="168" y="84"/>
                </a:cubicBezTo>
                <a:cubicBezTo>
                  <a:pt x="168" y="135"/>
                  <a:pt x="131" y="170"/>
                  <a:pt x="86" y="170"/>
                </a:cubicBezTo>
                <a:cubicBezTo>
                  <a:pt x="37" y="170"/>
                  <a:pt x="0" y="135"/>
                  <a:pt x="0" y="84"/>
                </a:cubicBezTo>
                <a:cubicBezTo>
                  <a:pt x="0" y="38"/>
                  <a:pt x="37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8" name="Freeform 32"/>
          <p:cNvSpPr/>
          <p:nvPr/>
        </p:nvSpPr>
        <p:spPr bwMode="auto">
          <a:xfrm>
            <a:off x="504720" y="442080"/>
            <a:ext cx="52200" cy="60120"/>
          </a:xfrm>
          <a:custGeom>
            <a:avLst/>
            <a:gdLst/>
            <a:ahLst/>
            <a:cxnLst/>
            <a:rect l="0" t="0" r="r" b="b"/>
            <a:pathLst>
              <a:path w="145" h="167" extrusionOk="0">
                <a:moveTo>
                  <a:pt x="116" y="95"/>
                </a:moveTo>
                <a:lnTo>
                  <a:pt x="28" y="95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lnTo>
                  <a:pt x="28" y="0"/>
                </a:lnTo>
                <a:lnTo>
                  <a:pt x="28" y="70"/>
                </a:lnTo>
                <a:lnTo>
                  <a:pt x="116" y="70"/>
                </a:lnTo>
                <a:lnTo>
                  <a:pt x="116" y="0"/>
                </a:lnTo>
                <a:lnTo>
                  <a:pt x="144" y="0"/>
                </a:lnTo>
                <a:lnTo>
                  <a:pt x="144" y="166"/>
                </a:lnTo>
                <a:lnTo>
                  <a:pt x="116" y="166"/>
                </a:lnTo>
                <a:lnTo>
                  <a:pt x="116" y="9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59" name="Freeform 33"/>
          <p:cNvSpPr/>
          <p:nvPr/>
        </p:nvSpPr>
        <p:spPr bwMode="auto">
          <a:xfrm>
            <a:off x="56880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6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6" y="28"/>
                </a:cubicBezTo>
                <a:cubicBezTo>
                  <a:pt x="56" y="28"/>
                  <a:pt x="31" y="51"/>
                  <a:pt x="31" y="84"/>
                </a:cubicBezTo>
                <a:cubicBezTo>
                  <a:pt x="31" y="120"/>
                  <a:pt x="56" y="142"/>
                  <a:pt x="86" y="142"/>
                </a:cubicBezTo>
                <a:moveTo>
                  <a:pt x="86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6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6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0" name="Freeform 34"/>
          <p:cNvSpPr/>
          <p:nvPr/>
        </p:nvSpPr>
        <p:spPr bwMode="auto">
          <a:xfrm>
            <a:off x="641879" y="442080"/>
            <a:ext cx="60120" cy="60120"/>
          </a:xfrm>
          <a:custGeom>
            <a:avLst/>
            <a:gdLst/>
            <a:ahLst/>
            <a:cxnLst/>
            <a:rect l="0" t="0" r="r" b="b"/>
            <a:pathLst>
              <a:path w="167" h="167" extrusionOk="0">
                <a:moveTo>
                  <a:pt x="0" y="0"/>
                </a:moveTo>
                <a:lnTo>
                  <a:pt x="25" y="0"/>
                </a:lnTo>
                <a:lnTo>
                  <a:pt x="85" y="77"/>
                </a:lnTo>
                <a:lnTo>
                  <a:pt x="141" y="0"/>
                </a:lnTo>
                <a:lnTo>
                  <a:pt x="166" y="0"/>
                </a:lnTo>
                <a:lnTo>
                  <a:pt x="166" y="166"/>
                </a:lnTo>
                <a:lnTo>
                  <a:pt x="138" y="166"/>
                </a:lnTo>
                <a:lnTo>
                  <a:pt x="138" y="52"/>
                </a:lnTo>
                <a:lnTo>
                  <a:pt x="87" y="118"/>
                </a:lnTo>
                <a:lnTo>
                  <a:pt x="80" y="118"/>
                </a:lnTo>
                <a:lnTo>
                  <a:pt x="30" y="52"/>
                </a:lnTo>
                <a:lnTo>
                  <a:pt x="30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1" name="Freeform 35"/>
          <p:cNvSpPr/>
          <p:nvPr/>
        </p:nvSpPr>
        <p:spPr bwMode="auto">
          <a:xfrm>
            <a:off x="717480" y="442080"/>
            <a:ext cx="51840" cy="60120"/>
          </a:xfrm>
          <a:custGeom>
            <a:avLst/>
            <a:gdLst/>
            <a:ahLst/>
            <a:cxnLst/>
            <a:rect l="0" t="0" r="r" b="b"/>
            <a:pathLst>
              <a:path w="144" h="167" extrusionOk="0">
                <a:moveTo>
                  <a:pt x="0" y="166"/>
                </a:moveTo>
                <a:lnTo>
                  <a:pt x="0" y="0"/>
                </a:lnTo>
                <a:lnTo>
                  <a:pt x="27" y="0"/>
                </a:lnTo>
                <a:lnTo>
                  <a:pt x="27" y="115"/>
                </a:lnTo>
                <a:lnTo>
                  <a:pt x="118" y="0"/>
                </a:lnTo>
                <a:lnTo>
                  <a:pt x="143" y="0"/>
                </a:lnTo>
                <a:lnTo>
                  <a:pt x="143" y="166"/>
                </a:lnTo>
                <a:lnTo>
                  <a:pt x="113" y="166"/>
                </a:lnTo>
                <a:lnTo>
                  <a:pt x="113" y="52"/>
                </a:lnTo>
                <a:lnTo>
                  <a:pt x="22" y="166"/>
                </a:lnTo>
                <a:lnTo>
                  <a:pt x="0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2" name="Freeform 36"/>
          <p:cNvSpPr/>
          <p:nvPr/>
        </p:nvSpPr>
        <p:spPr bwMode="auto">
          <a:xfrm>
            <a:off x="782280" y="442080"/>
            <a:ext cx="49320" cy="60120"/>
          </a:xfrm>
          <a:custGeom>
            <a:avLst/>
            <a:gdLst/>
            <a:ahLst/>
            <a:cxnLst/>
            <a:rect l="0" t="0" r="r" b="b"/>
            <a:pathLst>
              <a:path w="137" h="167" extrusionOk="0">
                <a:moveTo>
                  <a:pt x="136" y="166"/>
                </a:moveTo>
                <a:lnTo>
                  <a:pt x="109" y="166"/>
                </a:lnTo>
                <a:lnTo>
                  <a:pt x="109" y="100"/>
                </a:lnTo>
                <a:cubicBezTo>
                  <a:pt x="99" y="105"/>
                  <a:pt x="81" y="110"/>
                  <a:pt x="64" y="110"/>
                </a:cubicBezTo>
                <a:cubicBezTo>
                  <a:pt x="27" y="110"/>
                  <a:pt x="0" y="95"/>
                  <a:pt x="0" y="55"/>
                </a:cubicBezTo>
                <a:lnTo>
                  <a:pt x="0" y="0"/>
                </a:lnTo>
                <a:lnTo>
                  <a:pt x="27" y="0"/>
                </a:lnTo>
                <a:lnTo>
                  <a:pt x="27" y="39"/>
                </a:lnTo>
                <a:cubicBezTo>
                  <a:pt x="27" y="72"/>
                  <a:pt x="40" y="82"/>
                  <a:pt x="69" y="82"/>
                </a:cubicBezTo>
                <a:cubicBezTo>
                  <a:pt x="81" y="82"/>
                  <a:pt x="96" y="80"/>
                  <a:pt x="109" y="72"/>
                </a:cubicBezTo>
                <a:lnTo>
                  <a:pt x="109" y="0"/>
                </a:lnTo>
                <a:lnTo>
                  <a:pt x="136" y="0"/>
                </a:lnTo>
                <a:lnTo>
                  <a:pt x="136" y="166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3" name="Freeform 37"/>
          <p:cNvSpPr/>
          <p:nvPr/>
        </p:nvSpPr>
        <p:spPr bwMode="auto">
          <a:xfrm>
            <a:off x="847080" y="442080"/>
            <a:ext cx="45000" cy="60120"/>
          </a:xfrm>
          <a:custGeom>
            <a:avLst/>
            <a:gdLst/>
            <a:ahLst/>
            <a:cxnLst/>
            <a:rect l="0" t="0" r="r" b="b"/>
            <a:pathLst>
              <a:path w="125" h="167" extrusionOk="0">
                <a:moveTo>
                  <a:pt x="0" y="0"/>
                </a:moveTo>
                <a:lnTo>
                  <a:pt x="121" y="0"/>
                </a:lnTo>
                <a:lnTo>
                  <a:pt x="121" y="27"/>
                </a:lnTo>
                <a:lnTo>
                  <a:pt x="29" y="27"/>
                </a:lnTo>
                <a:lnTo>
                  <a:pt x="29" y="70"/>
                </a:lnTo>
                <a:lnTo>
                  <a:pt x="116" y="70"/>
                </a:lnTo>
                <a:lnTo>
                  <a:pt x="116" y="95"/>
                </a:lnTo>
                <a:lnTo>
                  <a:pt x="29" y="95"/>
                </a:lnTo>
                <a:lnTo>
                  <a:pt x="29" y="138"/>
                </a:lnTo>
                <a:lnTo>
                  <a:pt x="124" y="138"/>
                </a:lnTo>
                <a:lnTo>
                  <a:pt x="124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4" name="Freeform 38"/>
          <p:cNvSpPr/>
          <p:nvPr/>
        </p:nvSpPr>
        <p:spPr bwMode="auto">
          <a:xfrm>
            <a:off x="902160" y="441360"/>
            <a:ext cx="54720" cy="61560"/>
          </a:xfrm>
          <a:custGeom>
            <a:avLst/>
            <a:gdLst/>
            <a:ahLst/>
            <a:cxnLst/>
            <a:rect l="0" t="0" r="r" b="b"/>
            <a:pathLst>
              <a:path w="152" h="171" extrusionOk="0">
                <a:moveTo>
                  <a:pt x="151" y="140"/>
                </a:moveTo>
                <a:cubicBezTo>
                  <a:pt x="138" y="158"/>
                  <a:pt x="112" y="170"/>
                  <a:pt x="85" y="170"/>
                </a:cubicBezTo>
                <a:cubicBezTo>
                  <a:pt x="32" y="170"/>
                  <a:pt x="0" y="137"/>
                  <a:pt x="0" y="84"/>
                </a:cubicBezTo>
                <a:cubicBezTo>
                  <a:pt x="0" y="38"/>
                  <a:pt x="32" y="0"/>
                  <a:pt x="85" y="0"/>
                </a:cubicBezTo>
                <a:cubicBezTo>
                  <a:pt x="115" y="0"/>
                  <a:pt x="138" y="13"/>
                  <a:pt x="148" y="28"/>
                </a:cubicBezTo>
                <a:lnTo>
                  <a:pt x="131" y="46"/>
                </a:lnTo>
                <a:cubicBezTo>
                  <a:pt x="117" y="33"/>
                  <a:pt x="102" y="28"/>
                  <a:pt x="85" y="28"/>
                </a:cubicBezTo>
                <a:cubicBezTo>
                  <a:pt x="52" y="28"/>
                  <a:pt x="30" y="51"/>
                  <a:pt x="30" y="84"/>
                </a:cubicBezTo>
                <a:cubicBezTo>
                  <a:pt x="30" y="120"/>
                  <a:pt x="52" y="142"/>
                  <a:pt x="87" y="142"/>
                </a:cubicBezTo>
                <a:cubicBezTo>
                  <a:pt x="107" y="142"/>
                  <a:pt x="123" y="135"/>
                  <a:pt x="136" y="120"/>
                </a:cubicBezTo>
                <a:lnTo>
                  <a:pt x="151" y="14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5" name="Freeform 39"/>
          <p:cNvSpPr/>
          <p:nvPr/>
        </p:nvSpPr>
        <p:spPr bwMode="auto">
          <a:xfrm>
            <a:off x="967680" y="442080"/>
            <a:ext cx="53280" cy="60120"/>
          </a:xfrm>
          <a:custGeom>
            <a:avLst/>
            <a:gdLst/>
            <a:ahLst/>
            <a:cxnLst/>
            <a:rect l="0" t="0" r="r" b="b"/>
            <a:pathLst>
              <a:path w="148" h="167" extrusionOk="0">
                <a:moveTo>
                  <a:pt x="0" y="0"/>
                </a:moveTo>
                <a:lnTo>
                  <a:pt x="28" y="0"/>
                </a:lnTo>
                <a:lnTo>
                  <a:pt x="28" y="72"/>
                </a:lnTo>
                <a:lnTo>
                  <a:pt x="103" y="0"/>
                </a:lnTo>
                <a:lnTo>
                  <a:pt x="138" y="0"/>
                </a:lnTo>
                <a:lnTo>
                  <a:pt x="66" y="75"/>
                </a:lnTo>
                <a:lnTo>
                  <a:pt x="147" y="166"/>
                </a:lnTo>
                <a:lnTo>
                  <a:pt x="106" y="166"/>
                </a:lnTo>
                <a:lnTo>
                  <a:pt x="43" y="95"/>
                </a:lnTo>
                <a:lnTo>
                  <a:pt x="28" y="108"/>
                </a:lnTo>
                <a:lnTo>
                  <a:pt x="28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6" name="Freeform 40"/>
          <p:cNvSpPr/>
          <p:nvPr/>
        </p:nvSpPr>
        <p:spPr bwMode="auto">
          <a:xfrm>
            <a:off x="102276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4" y="142"/>
                  <a:pt x="139" y="120"/>
                  <a:pt x="139" y="84"/>
                </a:cubicBezTo>
                <a:cubicBezTo>
                  <a:pt x="139" y="51"/>
                  <a:pt x="111" y="28"/>
                  <a:pt x="84" y="28"/>
                </a:cubicBezTo>
                <a:cubicBezTo>
                  <a:pt x="53" y="28"/>
                  <a:pt x="28" y="51"/>
                  <a:pt x="28" y="84"/>
                </a:cubicBezTo>
                <a:cubicBezTo>
                  <a:pt x="28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5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7" name="Freeform 41"/>
          <p:cNvSpPr/>
          <p:nvPr/>
        </p:nvSpPr>
        <p:spPr bwMode="auto">
          <a:xfrm>
            <a:off x="1095840" y="442080"/>
            <a:ext cx="42840" cy="60120"/>
          </a:xfrm>
          <a:custGeom>
            <a:avLst/>
            <a:gdLst/>
            <a:ahLst/>
            <a:cxnLst/>
            <a:rect l="0" t="0" r="r" b="b"/>
            <a:pathLst>
              <a:path w="119" h="167" extrusionOk="0">
                <a:moveTo>
                  <a:pt x="0" y="0"/>
                </a:moveTo>
                <a:lnTo>
                  <a:pt x="118" y="0"/>
                </a:lnTo>
                <a:lnTo>
                  <a:pt x="118" y="27"/>
                </a:lnTo>
                <a:lnTo>
                  <a:pt x="27" y="27"/>
                </a:lnTo>
                <a:lnTo>
                  <a:pt x="27" y="166"/>
                </a:lnTo>
                <a:lnTo>
                  <a:pt x="0" y="166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8" name="Freeform 42"/>
          <p:cNvSpPr/>
          <p:nvPr/>
        </p:nvSpPr>
        <p:spPr bwMode="auto">
          <a:xfrm>
            <a:off x="1142640" y="441360"/>
            <a:ext cx="61200" cy="61560"/>
          </a:xfrm>
          <a:custGeom>
            <a:avLst/>
            <a:gdLst/>
            <a:ahLst/>
            <a:cxnLst/>
            <a:rect l="0" t="0" r="r" b="b"/>
            <a:pathLst>
              <a:path w="170" h="171" extrusionOk="0">
                <a:moveTo>
                  <a:pt x="84" y="142"/>
                </a:moveTo>
                <a:cubicBezTo>
                  <a:pt x="116" y="142"/>
                  <a:pt x="139" y="120"/>
                  <a:pt x="139" y="84"/>
                </a:cubicBezTo>
                <a:cubicBezTo>
                  <a:pt x="139" y="51"/>
                  <a:pt x="114" y="28"/>
                  <a:pt x="84" y="28"/>
                </a:cubicBezTo>
                <a:cubicBezTo>
                  <a:pt x="55" y="28"/>
                  <a:pt x="30" y="51"/>
                  <a:pt x="30" y="84"/>
                </a:cubicBezTo>
                <a:cubicBezTo>
                  <a:pt x="30" y="120"/>
                  <a:pt x="55" y="142"/>
                  <a:pt x="84" y="142"/>
                </a:cubicBezTo>
                <a:moveTo>
                  <a:pt x="84" y="0"/>
                </a:moveTo>
                <a:cubicBezTo>
                  <a:pt x="131" y="0"/>
                  <a:pt x="169" y="35"/>
                  <a:pt x="169" y="84"/>
                </a:cubicBezTo>
                <a:cubicBezTo>
                  <a:pt x="169" y="135"/>
                  <a:pt x="131" y="170"/>
                  <a:pt x="84" y="170"/>
                </a:cubicBezTo>
                <a:cubicBezTo>
                  <a:pt x="38" y="170"/>
                  <a:pt x="0" y="135"/>
                  <a:pt x="0" y="84"/>
                </a:cubicBezTo>
                <a:cubicBezTo>
                  <a:pt x="0" y="38"/>
                  <a:pt x="38" y="0"/>
                  <a:pt x="84" y="0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69" name="Freeform 43"/>
          <p:cNvSpPr/>
          <p:nvPr/>
        </p:nvSpPr>
        <p:spPr bwMode="auto">
          <a:xfrm>
            <a:off x="313920" y="540720"/>
            <a:ext cx="49320" cy="59760"/>
          </a:xfrm>
          <a:custGeom>
            <a:avLst/>
            <a:gdLst/>
            <a:ahLst/>
            <a:cxnLst/>
            <a:rect l="0" t="0" r="r" b="b"/>
            <a:pathLst>
              <a:path w="137" h="166" extrusionOk="0">
                <a:moveTo>
                  <a:pt x="31" y="25"/>
                </a:moveTo>
                <a:lnTo>
                  <a:pt x="31" y="82"/>
                </a:lnTo>
                <a:lnTo>
                  <a:pt x="66" y="82"/>
                </a:lnTo>
                <a:cubicBezTo>
                  <a:pt x="93" y="82"/>
                  <a:pt x="106" y="71"/>
                  <a:pt x="106" y="53"/>
                </a:cubicBezTo>
                <a:cubicBezTo>
                  <a:pt x="106" y="37"/>
                  <a:pt x="96" y="25"/>
                  <a:pt x="68" y="25"/>
                </a:cubicBezTo>
                <a:lnTo>
                  <a:pt x="31" y="25"/>
                </a:lnTo>
                <a:moveTo>
                  <a:pt x="0" y="165"/>
                </a:moveTo>
                <a:lnTo>
                  <a:pt x="0" y="0"/>
                </a:lnTo>
                <a:lnTo>
                  <a:pt x="68" y="0"/>
                </a:lnTo>
                <a:cubicBezTo>
                  <a:pt x="123" y="0"/>
                  <a:pt x="136" y="27"/>
                  <a:pt x="136" y="53"/>
                </a:cubicBezTo>
                <a:cubicBezTo>
                  <a:pt x="136" y="82"/>
                  <a:pt x="118" y="109"/>
                  <a:pt x="68" y="109"/>
                </a:cubicBezTo>
                <a:lnTo>
                  <a:pt x="31" y="109"/>
                </a:lnTo>
                <a:lnTo>
                  <a:pt x="31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0" name="Freeform 44"/>
          <p:cNvSpPr/>
          <p:nvPr/>
        </p:nvSpPr>
        <p:spPr bwMode="auto">
          <a:xfrm>
            <a:off x="364320" y="540720"/>
            <a:ext cx="60120" cy="59760"/>
          </a:xfrm>
          <a:custGeom>
            <a:avLst/>
            <a:gdLst/>
            <a:ahLst/>
            <a:cxnLst/>
            <a:rect l="0" t="0" r="r" b="b"/>
            <a:pathLst>
              <a:path w="167" h="166" extrusionOk="0">
                <a:moveTo>
                  <a:pt x="55" y="104"/>
                </a:moveTo>
                <a:lnTo>
                  <a:pt x="108" y="104"/>
                </a:lnTo>
                <a:lnTo>
                  <a:pt x="81" y="40"/>
                </a:lnTo>
                <a:lnTo>
                  <a:pt x="55" y="104"/>
                </a:lnTo>
                <a:moveTo>
                  <a:pt x="71" y="0"/>
                </a:moveTo>
                <a:lnTo>
                  <a:pt x="93" y="0"/>
                </a:lnTo>
                <a:lnTo>
                  <a:pt x="166" y="165"/>
                </a:lnTo>
                <a:lnTo>
                  <a:pt x="136" y="165"/>
                </a:lnTo>
                <a:lnTo>
                  <a:pt x="118" y="130"/>
                </a:lnTo>
                <a:lnTo>
                  <a:pt x="45" y="130"/>
                </a:lnTo>
                <a:lnTo>
                  <a:pt x="27" y="165"/>
                </a:lnTo>
                <a:lnTo>
                  <a:pt x="0" y="165"/>
                </a:lnTo>
                <a:lnTo>
                  <a:pt x="71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1" name="Freeform 45"/>
          <p:cNvSpPr/>
          <p:nvPr/>
        </p:nvSpPr>
        <p:spPr bwMode="auto">
          <a:xfrm>
            <a:off x="428040" y="539640"/>
            <a:ext cx="51840" cy="61560"/>
          </a:xfrm>
          <a:custGeom>
            <a:avLst/>
            <a:gdLst/>
            <a:ahLst/>
            <a:cxnLst/>
            <a:rect l="0" t="0" r="r" b="b"/>
            <a:pathLst>
              <a:path w="144" h="171" extrusionOk="0">
                <a:moveTo>
                  <a:pt x="0" y="135"/>
                </a:moveTo>
                <a:lnTo>
                  <a:pt x="24" y="120"/>
                </a:lnTo>
                <a:cubicBezTo>
                  <a:pt x="34" y="135"/>
                  <a:pt x="52" y="143"/>
                  <a:pt x="77" y="143"/>
                </a:cubicBezTo>
                <a:cubicBezTo>
                  <a:pt x="99" y="143"/>
                  <a:pt x="114" y="133"/>
                  <a:pt x="114" y="117"/>
                </a:cubicBezTo>
                <a:cubicBezTo>
                  <a:pt x="114" y="104"/>
                  <a:pt x="99" y="96"/>
                  <a:pt x="77" y="96"/>
                </a:cubicBezTo>
                <a:lnTo>
                  <a:pt x="49" y="96"/>
                </a:lnTo>
                <a:lnTo>
                  <a:pt x="49" y="68"/>
                </a:lnTo>
                <a:lnTo>
                  <a:pt x="74" y="68"/>
                </a:lnTo>
                <a:cubicBezTo>
                  <a:pt x="94" y="68"/>
                  <a:pt x="109" y="61"/>
                  <a:pt x="109" y="48"/>
                </a:cubicBezTo>
                <a:cubicBezTo>
                  <a:pt x="109" y="30"/>
                  <a:pt x="92" y="25"/>
                  <a:pt x="72" y="25"/>
                </a:cubicBezTo>
                <a:cubicBezTo>
                  <a:pt x="52" y="25"/>
                  <a:pt x="39" y="35"/>
                  <a:pt x="29" y="48"/>
                </a:cubicBezTo>
                <a:lnTo>
                  <a:pt x="7" y="33"/>
                </a:lnTo>
                <a:cubicBezTo>
                  <a:pt x="19" y="13"/>
                  <a:pt x="42" y="0"/>
                  <a:pt x="77" y="0"/>
                </a:cubicBezTo>
                <a:cubicBezTo>
                  <a:pt x="109" y="0"/>
                  <a:pt x="137" y="15"/>
                  <a:pt x="137" y="46"/>
                </a:cubicBezTo>
                <a:cubicBezTo>
                  <a:pt x="137" y="61"/>
                  <a:pt x="129" y="73"/>
                  <a:pt x="114" y="81"/>
                </a:cubicBezTo>
                <a:cubicBezTo>
                  <a:pt x="134" y="86"/>
                  <a:pt x="143" y="101"/>
                  <a:pt x="143" y="117"/>
                </a:cubicBezTo>
                <a:cubicBezTo>
                  <a:pt x="143" y="150"/>
                  <a:pt x="114" y="170"/>
                  <a:pt x="77" y="170"/>
                </a:cubicBezTo>
                <a:cubicBezTo>
                  <a:pt x="44" y="170"/>
                  <a:pt x="17" y="158"/>
                  <a:pt x="0" y="135"/>
                </a:cubicBez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2" name="Freeform 46"/>
          <p:cNvSpPr/>
          <p:nvPr/>
        </p:nvSpPr>
        <p:spPr bwMode="auto">
          <a:xfrm>
            <a:off x="492120" y="540720"/>
            <a:ext cx="48600" cy="59760"/>
          </a:xfrm>
          <a:custGeom>
            <a:avLst/>
            <a:gdLst/>
            <a:ahLst/>
            <a:cxnLst/>
            <a:rect l="0" t="0" r="r" b="b"/>
            <a:pathLst>
              <a:path w="135" h="166" extrusionOk="0">
                <a:moveTo>
                  <a:pt x="29" y="94"/>
                </a:moveTo>
                <a:lnTo>
                  <a:pt x="29" y="137"/>
                </a:lnTo>
                <a:lnTo>
                  <a:pt x="66" y="137"/>
                </a:lnTo>
                <a:cubicBezTo>
                  <a:pt x="94" y="137"/>
                  <a:pt x="104" y="132"/>
                  <a:pt x="104" y="114"/>
                </a:cubicBezTo>
                <a:cubicBezTo>
                  <a:pt x="104" y="102"/>
                  <a:pt x="94" y="94"/>
                  <a:pt x="69" y="94"/>
                </a:cubicBezTo>
                <a:lnTo>
                  <a:pt x="29" y="94"/>
                </a:lnTo>
                <a:moveTo>
                  <a:pt x="29" y="25"/>
                </a:moveTo>
                <a:lnTo>
                  <a:pt x="29" y="69"/>
                </a:lnTo>
                <a:lnTo>
                  <a:pt x="69" y="69"/>
                </a:lnTo>
                <a:cubicBezTo>
                  <a:pt x="89" y="69"/>
                  <a:pt x="99" y="61"/>
                  <a:pt x="99" y="48"/>
                </a:cubicBezTo>
                <a:cubicBezTo>
                  <a:pt x="99" y="32"/>
                  <a:pt x="91" y="25"/>
                  <a:pt x="66" y="25"/>
                </a:cubicBezTo>
                <a:lnTo>
                  <a:pt x="29" y="25"/>
                </a:lnTo>
                <a:moveTo>
                  <a:pt x="0" y="0"/>
                </a:moveTo>
                <a:lnTo>
                  <a:pt x="71" y="0"/>
                </a:lnTo>
                <a:cubicBezTo>
                  <a:pt x="114" y="0"/>
                  <a:pt x="129" y="17"/>
                  <a:pt x="129" y="40"/>
                </a:cubicBezTo>
                <a:cubicBezTo>
                  <a:pt x="129" y="59"/>
                  <a:pt x="119" y="71"/>
                  <a:pt x="109" y="79"/>
                </a:cubicBezTo>
                <a:cubicBezTo>
                  <a:pt x="124" y="84"/>
                  <a:pt x="134" y="97"/>
                  <a:pt x="134" y="117"/>
                </a:cubicBezTo>
                <a:cubicBezTo>
                  <a:pt x="134" y="152"/>
                  <a:pt x="106" y="165"/>
                  <a:pt x="69" y="165"/>
                </a:cubicBezTo>
                <a:lnTo>
                  <a:pt x="0" y="16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3" name="Freeform 47"/>
          <p:cNvSpPr/>
          <p:nvPr/>
        </p:nvSpPr>
        <p:spPr bwMode="auto">
          <a:xfrm>
            <a:off x="553320" y="540720"/>
            <a:ext cx="51120" cy="59760"/>
          </a:xfrm>
          <a:custGeom>
            <a:avLst/>
            <a:gdLst/>
            <a:ahLst/>
            <a:cxnLst/>
            <a:rect l="0" t="0" r="r" b="b"/>
            <a:pathLst>
              <a:path w="142" h="166" extrusionOk="0">
                <a:moveTo>
                  <a:pt x="0" y="165"/>
                </a:moveTo>
                <a:lnTo>
                  <a:pt x="0" y="0"/>
                </a:lnTo>
                <a:lnTo>
                  <a:pt x="28" y="0"/>
                </a:lnTo>
                <a:lnTo>
                  <a:pt x="28" y="114"/>
                </a:lnTo>
                <a:lnTo>
                  <a:pt x="119" y="0"/>
                </a:lnTo>
                <a:lnTo>
                  <a:pt x="141" y="0"/>
                </a:lnTo>
                <a:lnTo>
                  <a:pt x="141" y="165"/>
                </a:lnTo>
                <a:lnTo>
                  <a:pt x="114" y="165"/>
                </a:lnTo>
                <a:lnTo>
                  <a:pt x="114" y="50"/>
                </a:lnTo>
                <a:lnTo>
                  <a:pt x="23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4" name="Freeform 48"/>
          <p:cNvSpPr/>
          <p:nvPr/>
        </p:nvSpPr>
        <p:spPr bwMode="auto">
          <a:xfrm>
            <a:off x="614879" y="540720"/>
            <a:ext cx="50040" cy="59760"/>
          </a:xfrm>
          <a:custGeom>
            <a:avLst/>
            <a:gdLst/>
            <a:ahLst/>
            <a:cxnLst/>
            <a:rect l="0" t="0" r="r" b="b"/>
            <a:pathLst>
              <a:path w="139" h="166" extrusionOk="0">
                <a:moveTo>
                  <a:pt x="0" y="0"/>
                </a:moveTo>
                <a:lnTo>
                  <a:pt x="138" y="0"/>
                </a:lnTo>
                <a:lnTo>
                  <a:pt x="138" y="25"/>
                </a:lnTo>
                <a:lnTo>
                  <a:pt x="83" y="25"/>
                </a:lnTo>
                <a:lnTo>
                  <a:pt x="83" y="165"/>
                </a:lnTo>
                <a:lnTo>
                  <a:pt x="56" y="165"/>
                </a:lnTo>
                <a:lnTo>
                  <a:pt x="56" y="25"/>
                </a:lnTo>
                <a:lnTo>
                  <a:pt x="0" y="25"/>
                </a:lnTo>
                <a:lnTo>
                  <a:pt x="0" y="0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5" name="Freeform 49"/>
          <p:cNvSpPr/>
          <p:nvPr/>
        </p:nvSpPr>
        <p:spPr bwMode="auto">
          <a:xfrm>
            <a:off x="674280" y="540720"/>
            <a:ext cx="51840" cy="59760"/>
          </a:xfrm>
          <a:custGeom>
            <a:avLst/>
            <a:gdLst/>
            <a:ahLst/>
            <a:cxnLst/>
            <a:rect l="0" t="0" r="r" b="b"/>
            <a:pathLst>
              <a:path w="144" h="166" extrusionOk="0">
                <a:moveTo>
                  <a:pt x="0" y="165"/>
                </a:moveTo>
                <a:lnTo>
                  <a:pt x="0" y="0"/>
                </a:lnTo>
                <a:lnTo>
                  <a:pt x="27" y="0"/>
                </a:lnTo>
                <a:lnTo>
                  <a:pt x="27" y="114"/>
                </a:lnTo>
                <a:lnTo>
                  <a:pt x="118" y="0"/>
                </a:lnTo>
                <a:lnTo>
                  <a:pt x="143" y="0"/>
                </a:lnTo>
                <a:lnTo>
                  <a:pt x="143" y="165"/>
                </a:lnTo>
                <a:lnTo>
                  <a:pt x="113" y="165"/>
                </a:lnTo>
                <a:lnTo>
                  <a:pt x="113" y="50"/>
                </a:lnTo>
                <a:lnTo>
                  <a:pt x="22" y="165"/>
                </a:lnTo>
                <a:lnTo>
                  <a:pt x="0" y="165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6" name="Freeform 50"/>
          <p:cNvSpPr/>
          <p:nvPr/>
        </p:nvSpPr>
        <p:spPr bwMode="auto">
          <a:xfrm>
            <a:off x="735480" y="540720"/>
            <a:ext cx="52920" cy="59760"/>
          </a:xfrm>
          <a:custGeom>
            <a:avLst/>
            <a:gdLst/>
            <a:ahLst/>
            <a:cxnLst/>
            <a:rect l="0" t="0" r="r" b="b"/>
            <a:pathLst>
              <a:path w="147" h="166" extrusionOk="0">
                <a:moveTo>
                  <a:pt x="118" y="79"/>
                </a:moveTo>
                <a:lnTo>
                  <a:pt x="118" y="25"/>
                </a:lnTo>
                <a:lnTo>
                  <a:pt x="76" y="25"/>
                </a:lnTo>
                <a:cubicBezTo>
                  <a:pt x="50" y="25"/>
                  <a:pt x="42" y="37"/>
                  <a:pt x="42" y="53"/>
                </a:cubicBezTo>
                <a:cubicBezTo>
                  <a:pt x="42" y="69"/>
                  <a:pt x="52" y="79"/>
                  <a:pt x="73" y="79"/>
                </a:cubicBezTo>
                <a:lnTo>
                  <a:pt x="118" y="79"/>
                </a:lnTo>
                <a:moveTo>
                  <a:pt x="118" y="107"/>
                </a:moveTo>
                <a:lnTo>
                  <a:pt x="81" y="107"/>
                </a:lnTo>
                <a:lnTo>
                  <a:pt x="35" y="165"/>
                </a:lnTo>
                <a:lnTo>
                  <a:pt x="0" y="165"/>
                </a:lnTo>
                <a:lnTo>
                  <a:pt x="50" y="102"/>
                </a:lnTo>
                <a:cubicBezTo>
                  <a:pt x="27" y="97"/>
                  <a:pt x="12" y="79"/>
                  <a:pt x="12" y="53"/>
                </a:cubicBezTo>
                <a:cubicBezTo>
                  <a:pt x="12" y="22"/>
                  <a:pt x="32" y="0"/>
                  <a:pt x="78" y="0"/>
                </a:cubicBezTo>
                <a:lnTo>
                  <a:pt x="146" y="0"/>
                </a:lnTo>
                <a:lnTo>
                  <a:pt x="146" y="165"/>
                </a:lnTo>
                <a:lnTo>
                  <a:pt x="118" y="165"/>
                </a:lnTo>
                <a:lnTo>
                  <a:pt x="118" y="107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77" name="Freeform 51"/>
          <p:cNvSpPr/>
          <p:nvPr/>
        </p:nvSpPr>
        <p:spPr bwMode="auto">
          <a:xfrm>
            <a:off x="8991360" y="316800"/>
            <a:ext cx="153360" cy="429120"/>
          </a:xfrm>
          <a:custGeom>
            <a:avLst/>
            <a:gdLst/>
            <a:ahLst/>
            <a:cxnLst/>
            <a:rect l="0" t="0" r="r" b="b"/>
            <a:pathLst>
              <a:path w="426" h="1192" extrusionOk="0">
                <a:moveTo>
                  <a:pt x="0" y="1191"/>
                </a:moveTo>
                <a:lnTo>
                  <a:pt x="425" y="1191"/>
                </a:lnTo>
                <a:lnTo>
                  <a:pt x="425" y="0"/>
                </a:lnTo>
                <a:lnTo>
                  <a:pt x="0" y="0"/>
                </a:lnTo>
                <a:lnTo>
                  <a:pt x="0" y="1191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878" name="Freeform 52"/>
          <p:cNvSpPr/>
          <p:nvPr/>
        </p:nvSpPr>
        <p:spPr bwMode="auto">
          <a:xfrm>
            <a:off x="1839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79" name="Freeform 53"/>
          <p:cNvSpPr/>
          <p:nvPr/>
        </p:nvSpPr>
        <p:spPr bwMode="auto">
          <a:xfrm>
            <a:off x="2039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880" name="Freeform 54"/>
          <p:cNvSpPr/>
          <p:nvPr/>
        </p:nvSpPr>
        <p:spPr bwMode="auto">
          <a:xfrm>
            <a:off x="2064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1" name="Freeform 55"/>
          <p:cNvSpPr/>
          <p:nvPr/>
        </p:nvSpPr>
        <p:spPr bwMode="auto">
          <a:xfrm>
            <a:off x="2089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2" name="Freeform 56"/>
          <p:cNvSpPr/>
          <p:nvPr/>
        </p:nvSpPr>
        <p:spPr bwMode="auto">
          <a:xfrm>
            <a:off x="2139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883" name="Freeform 57"/>
          <p:cNvSpPr/>
          <p:nvPr/>
        </p:nvSpPr>
        <p:spPr bwMode="auto">
          <a:xfrm>
            <a:off x="2189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4" name="Freeform 58"/>
          <p:cNvSpPr/>
          <p:nvPr/>
        </p:nvSpPr>
        <p:spPr bwMode="auto">
          <a:xfrm>
            <a:off x="2214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5" name="Freeform 59"/>
          <p:cNvSpPr/>
          <p:nvPr/>
        </p:nvSpPr>
        <p:spPr bwMode="auto">
          <a:xfrm>
            <a:off x="2239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8C7"/>
          </a:solidFill>
          <a:ln>
            <a:noFill/>
          </a:ln>
        </p:spPr>
      </p:sp>
      <p:sp>
        <p:nvSpPr>
          <p:cNvPr id="886" name="Freeform 60"/>
          <p:cNvSpPr/>
          <p:nvPr/>
        </p:nvSpPr>
        <p:spPr bwMode="auto">
          <a:xfrm>
            <a:off x="2264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7" name="Freeform 61"/>
          <p:cNvSpPr/>
          <p:nvPr/>
        </p:nvSpPr>
        <p:spPr bwMode="auto">
          <a:xfrm>
            <a:off x="2289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8" name="Freeform 62"/>
          <p:cNvSpPr/>
          <p:nvPr/>
        </p:nvSpPr>
        <p:spPr bwMode="auto">
          <a:xfrm>
            <a:off x="23396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89" name="Freeform 63"/>
          <p:cNvSpPr/>
          <p:nvPr/>
        </p:nvSpPr>
        <p:spPr bwMode="auto">
          <a:xfrm>
            <a:off x="2439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9C7"/>
          </a:solidFill>
          <a:ln>
            <a:noFill/>
          </a:ln>
        </p:spPr>
      </p:sp>
      <p:sp>
        <p:nvSpPr>
          <p:cNvPr id="890" name="Freeform 64"/>
          <p:cNvSpPr/>
          <p:nvPr/>
        </p:nvSpPr>
        <p:spPr bwMode="auto">
          <a:xfrm>
            <a:off x="2489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1" name="Freeform 65"/>
          <p:cNvSpPr/>
          <p:nvPr/>
        </p:nvSpPr>
        <p:spPr bwMode="auto">
          <a:xfrm>
            <a:off x="25398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AC7"/>
          </a:solidFill>
          <a:ln>
            <a:noFill/>
          </a:ln>
        </p:spPr>
      </p:sp>
      <p:sp>
        <p:nvSpPr>
          <p:cNvPr id="892" name="Freeform 66"/>
          <p:cNvSpPr/>
          <p:nvPr/>
        </p:nvSpPr>
        <p:spPr bwMode="auto">
          <a:xfrm>
            <a:off x="26398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893" name="Freeform 67"/>
          <p:cNvSpPr/>
          <p:nvPr/>
        </p:nvSpPr>
        <p:spPr bwMode="auto">
          <a:xfrm>
            <a:off x="27399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BC6"/>
          </a:solidFill>
          <a:ln>
            <a:noFill/>
          </a:ln>
        </p:spPr>
      </p:sp>
      <p:sp>
        <p:nvSpPr>
          <p:cNvPr id="894" name="Freeform 68"/>
          <p:cNvSpPr/>
          <p:nvPr/>
        </p:nvSpPr>
        <p:spPr bwMode="auto">
          <a:xfrm>
            <a:off x="2790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5" name="Freeform 69"/>
          <p:cNvSpPr/>
          <p:nvPr/>
        </p:nvSpPr>
        <p:spPr bwMode="auto">
          <a:xfrm>
            <a:off x="284004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CC6"/>
          </a:solidFill>
          <a:ln>
            <a:noFill/>
          </a:ln>
        </p:spPr>
      </p:sp>
      <p:sp>
        <p:nvSpPr>
          <p:cNvPr id="896" name="Freeform 70"/>
          <p:cNvSpPr/>
          <p:nvPr/>
        </p:nvSpPr>
        <p:spPr bwMode="auto">
          <a:xfrm>
            <a:off x="2940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6"/>
          </a:solidFill>
          <a:ln>
            <a:noFill/>
          </a:ln>
        </p:spPr>
      </p:sp>
      <p:sp>
        <p:nvSpPr>
          <p:cNvPr id="897" name="Freeform 71"/>
          <p:cNvSpPr/>
          <p:nvPr/>
        </p:nvSpPr>
        <p:spPr bwMode="auto">
          <a:xfrm>
            <a:off x="3040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DC5"/>
          </a:solidFill>
          <a:ln>
            <a:noFill/>
          </a:ln>
        </p:spPr>
      </p:sp>
      <p:sp>
        <p:nvSpPr>
          <p:cNvPr id="898" name="Freeform 72"/>
          <p:cNvSpPr/>
          <p:nvPr/>
        </p:nvSpPr>
        <p:spPr bwMode="auto">
          <a:xfrm>
            <a:off x="3065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899" name="Freeform 73"/>
          <p:cNvSpPr/>
          <p:nvPr/>
        </p:nvSpPr>
        <p:spPr bwMode="auto">
          <a:xfrm>
            <a:off x="30902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EC5"/>
          </a:solidFill>
          <a:ln>
            <a:noFill/>
          </a:ln>
        </p:spPr>
      </p:sp>
      <p:sp>
        <p:nvSpPr>
          <p:cNvPr id="900" name="Freeform 74"/>
          <p:cNvSpPr/>
          <p:nvPr/>
        </p:nvSpPr>
        <p:spPr bwMode="auto">
          <a:xfrm>
            <a:off x="314028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1" name="Freeform 75"/>
          <p:cNvSpPr/>
          <p:nvPr/>
        </p:nvSpPr>
        <p:spPr bwMode="auto">
          <a:xfrm>
            <a:off x="3240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7FC5"/>
          </a:solidFill>
          <a:ln>
            <a:noFill/>
          </a:ln>
        </p:spPr>
      </p:sp>
      <p:sp>
        <p:nvSpPr>
          <p:cNvPr id="902" name="Freeform 76"/>
          <p:cNvSpPr/>
          <p:nvPr/>
        </p:nvSpPr>
        <p:spPr bwMode="auto">
          <a:xfrm>
            <a:off x="3265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5"/>
          </a:solidFill>
          <a:ln>
            <a:noFill/>
          </a:ln>
        </p:spPr>
      </p:sp>
      <p:sp>
        <p:nvSpPr>
          <p:cNvPr id="903" name="Freeform 77"/>
          <p:cNvSpPr/>
          <p:nvPr/>
        </p:nvSpPr>
        <p:spPr bwMode="auto">
          <a:xfrm>
            <a:off x="3290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4" name="Freeform 78"/>
          <p:cNvSpPr/>
          <p:nvPr/>
        </p:nvSpPr>
        <p:spPr bwMode="auto">
          <a:xfrm>
            <a:off x="3315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5" name="Freeform 79"/>
          <p:cNvSpPr/>
          <p:nvPr/>
        </p:nvSpPr>
        <p:spPr bwMode="auto">
          <a:xfrm>
            <a:off x="3340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0C4"/>
          </a:solidFill>
          <a:ln>
            <a:noFill/>
          </a:ln>
        </p:spPr>
      </p:sp>
      <p:sp>
        <p:nvSpPr>
          <p:cNvPr id="906" name="Freeform 80"/>
          <p:cNvSpPr/>
          <p:nvPr/>
        </p:nvSpPr>
        <p:spPr bwMode="auto">
          <a:xfrm>
            <a:off x="3365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7" name="Freeform 81"/>
          <p:cNvSpPr/>
          <p:nvPr/>
        </p:nvSpPr>
        <p:spPr bwMode="auto">
          <a:xfrm>
            <a:off x="3390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8" name="Freeform 82"/>
          <p:cNvSpPr/>
          <p:nvPr/>
        </p:nvSpPr>
        <p:spPr bwMode="auto">
          <a:xfrm>
            <a:off x="3440519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1C4"/>
          </a:solidFill>
          <a:ln>
            <a:noFill/>
          </a:ln>
        </p:spPr>
      </p:sp>
      <p:sp>
        <p:nvSpPr>
          <p:cNvPr id="909" name="Freeform 83"/>
          <p:cNvSpPr/>
          <p:nvPr/>
        </p:nvSpPr>
        <p:spPr bwMode="auto">
          <a:xfrm>
            <a:off x="3465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0" name="Freeform 84"/>
          <p:cNvSpPr/>
          <p:nvPr/>
        </p:nvSpPr>
        <p:spPr bwMode="auto">
          <a:xfrm>
            <a:off x="34905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2C4"/>
          </a:solidFill>
          <a:ln>
            <a:noFill/>
          </a:ln>
        </p:spPr>
      </p:sp>
      <p:sp>
        <p:nvSpPr>
          <p:cNvPr id="911" name="Freeform 85"/>
          <p:cNvSpPr/>
          <p:nvPr/>
        </p:nvSpPr>
        <p:spPr bwMode="auto">
          <a:xfrm>
            <a:off x="35406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3C3"/>
          </a:solidFill>
          <a:ln>
            <a:noFill/>
          </a:ln>
        </p:spPr>
      </p:sp>
      <p:sp>
        <p:nvSpPr>
          <p:cNvPr id="912" name="Freeform 86"/>
          <p:cNvSpPr/>
          <p:nvPr/>
        </p:nvSpPr>
        <p:spPr bwMode="auto">
          <a:xfrm>
            <a:off x="3640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3" name="Freeform 87"/>
          <p:cNvSpPr/>
          <p:nvPr/>
        </p:nvSpPr>
        <p:spPr bwMode="auto">
          <a:xfrm>
            <a:off x="3690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4C3"/>
          </a:solidFill>
          <a:ln>
            <a:noFill/>
          </a:ln>
        </p:spPr>
      </p:sp>
      <p:sp>
        <p:nvSpPr>
          <p:cNvPr id="914" name="Freeform 88"/>
          <p:cNvSpPr/>
          <p:nvPr/>
        </p:nvSpPr>
        <p:spPr bwMode="auto">
          <a:xfrm>
            <a:off x="3715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3"/>
          </a:solidFill>
          <a:ln>
            <a:noFill/>
          </a:ln>
        </p:spPr>
      </p:sp>
      <p:sp>
        <p:nvSpPr>
          <p:cNvPr id="915" name="Freeform 89"/>
          <p:cNvSpPr/>
          <p:nvPr/>
        </p:nvSpPr>
        <p:spPr bwMode="auto">
          <a:xfrm>
            <a:off x="3740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5C2"/>
          </a:solidFill>
          <a:ln>
            <a:noFill/>
          </a:ln>
        </p:spPr>
      </p:sp>
      <p:sp>
        <p:nvSpPr>
          <p:cNvPr id="916" name="Freeform 90"/>
          <p:cNvSpPr/>
          <p:nvPr/>
        </p:nvSpPr>
        <p:spPr bwMode="auto">
          <a:xfrm>
            <a:off x="3790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7" name="Freeform 91"/>
          <p:cNvSpPr/>
          <p:nvPr/>
        </p:nvSpPr>
        <p:spPr bwMode="auto">
          <a:xfrm>
            <a:off x="3840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6C2"/>
          </a:solidFill>
          <a:ln>
            <a:noFill/>
          </a:ln>
        </p:spPr>
      </p:sp>
      <p:sp>
        <p:nvSpPr>
          <p:cNvPr id="918" name="Freeform 92"/>
          <p:cNvSpPr/>
          <p:nvPr/>
        </p:nvSpPr>
        <p:spPr bwMode="auto">
          <a:xfrm>
            <a:off x="38660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2"/>
          </a:solidFill>
          <a:ln>
            <a:noFill/>
          </a:ln>
        </p:spPr>
      </p:sp>
      <p:sp>
        <p:nvSpPr>
          <p:cNvPr id="919" name="Freeform 93"/>
          <p:cNvSpPr/>
          <p:nvPr/>
        </p:nvSpPr>
        <p:spPr bwMode="auto">
          <a:xfrm>
            <a:off x="38908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0" name="Freeform 94"/>
          <p:cNvSpPr/>
          <p:nvPr/>
        </p:nvSpPr>
        <p:spPr bwMode="auto">
          <a:xfrm>
            <a:off x="39160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7C1"/>
          </a:solidFill>
          <a:ln>
            <a:noFill/>
          </a:ln>
        </p:spPr>
      </p:sp>
      <p:sp>
        <p:nvSpPr>
          <p:cNvPr id="921" name="Freeform 95"/>
          <p:cNvSpPr/>
          <p:nvPr/>
        </p:nvSpPr>
        <p:spPr bwMode="auto">
          <a:xfrm>
            <a:off x="39409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2" name="Freeform 96"/>
          <p:cNvSpPr/>
          <p:nvPr/>
        </p:nvSpPr>
        <p:spPr bwMode="auto">
          <a:xfrm>
            <a:off x="39909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8C1"/>
          </a:solidFill>
          <a:ln>
            <a:noFill/>
          </a:ln>
        </p:spPr>
      </p:sp>
      <p:sp>
        <p:nvSpPr>
          <p:cNvPr id="923" name="Freeform 97"/>
          <p:cNvSpPr/>
          <p:nvPr/>
        </p:nvSpPr>
        <p:spPr bwMode="auto">
          <a:xfrm>
            <a:off x="40161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</p:sp>
      <p:sp>
        <p:nvSpPr>
          <p:cNvPr id="924" name="Freeform 98"/>
          <p:cNvSpPr/>
          <p:nvPr/>
        </p:nvSpPr>
        <p:spPr bwMode="auto">
          <a:xfrm>
            <a:off x="40410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9C0"/>
          </a:solidFill>
          <a:ln>
            <a:noFill/>
          </a:ln>
        </p:spPr>
      </p:sp>
      <p:sp>
        <p:nvSpPr>
          <p:cNvPr id="925" name="Freeform 99"/>
          <p:cNvSpPr/>
          <p:nvPr/>
        </p:nvSpPr>
        <p:spPr bwMode="auto">
          <a:xfrm>
            <a:off x="40662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6" name="Freeform 100"/>
          <p:cNvSpPr/>
          <p:nvPr/>
        </p:nvSpPr>
        <p:spPr bwMode="auto">
          <a:xfrm>
            <a:off x="40910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7" name="Freeform 101"/>
          <p:cNvSpPr/>
          <p:nvPr/>
        </p:nvSpPr>
        <p:spPr bwMode="auto">
          <a:xfrm>
            <a:off x="41410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AC0"/>
          </a:solidFill>
          <a:ln>
            <a:noFill/>
          </a:ln>
        </p:spPr>
      </p:sp>
      <p:sp>
        <p:nvSpPr>
          <p:cNvPr id="928" name="Freeform 102"/>
          <p:cNvSpPr/>
          <p:nvPr/>
        </p:nvSpPr>
        <p:spPr bwMode="auto">
          <a:xfrm>
            <a:off x="41662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29" name="Freeform 103"/>
          <p:cNvSpPr/>
          <p:nvPr/>
        </p:nvSpPr>
        <p:spPr bwMode="auto">
          <a:xfrm>
            <a:off x="4191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BC0"/>
          </a:solidFill>
          <a:ln>
            <a:noFill/>
          </a:ln>
        </p:spPr>
      </p:sp>
      <p:sp>
        <p:nvSpPr>
          <p:cNvPr id="930" name="Freeform 104"/>
          <p:cNvSpPr/>
          <p:nvPr/>
        </p:nvSpPr>
        <p:spPr bwMode="auto">
          <a:xfrm>
            <a:off x="4216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C0"/>
          </a:solidFill>
          <a:ln>
            <a:noFill/>
          </a:ln>
        </p:spPr>
      </p:sp>
      <p:sp>
        <p:nvSpPr>
          <p:cNvPr id="931" name="Freeform 105"/>
          <p:cNvSpPr/>
          <p:nvPr/>
        </p:nvSpPr>
        <p:spPr bwMode="auto">
          <a:xfrm>
            <a:off x="42411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CBF"/>
          </a:solidFill>
          <a:ln>
            <a:noFill/>
          </a:ln>
        </p:spPr>
      </p:sp>
      <p:sp>
        <p:nvSpPr>
          <p:cNvPr id="932" name="Freeform 106"/>
          <p:cNvSpPr/>
          <p:nvPr/>
        </p:nvSpPr>
        <p:spPr bwMode="auto">
          <a:xfrm>
            <a:off x="42912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DBF"/>
          </a:solidFill>
          <a:ln>
            <a:noFill/>
          </a:ln>
        </p:spPr>
      </p:sp>
      <p:sp>
        <p:nvSpPr>
          <p:cNvPr id="933" name="Freeform 107"/>
          <p:cNvSpPr/>
          <p:nvPr/>
        </p:nvSpPr>
        <p:spPr bwMode="auto">
          <a:xfrm>
            <a:off x="4341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4" name="Freeform 108"/>
          <p:cNvSpPr/>
          <p:nvPr/>
        </p:nvSpPr>
        <p:spPr bwMode="auto">
          <a:xfrm>
            <a:off x="4366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5" name="Freeform 109"/>
          <p:cNvSpPr/>
          <p:nvPr/>
        </p:nvSpPr>
        <p:spPr bwMode="auto">
          <a:xfrm>
            <a:off x="4391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EBE"/>
          </a:solidFill>
          <a:ln>
            <a:noFill/>
          </a:ln>
        </p:spPr>
      </p:sp>
      <p:sp>
        <p:nvSpPr>
          <p:cNvPr id="936" name="Freeform 110"/>
          <p:cNvSpPr/>
          <p:nvPr/>
        </p:nvSpPr>
        <p:spPr bwMode="auto">
          <a:xfrm>
            <a:off x="44164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7" name="Freeform 111"/>
          <p:cNvSpPr/>
          <p:nvPr/>
        </p:nvSpPr>
        <p:spPr bwMode="auto">
          <a:xfrm>
            <a:off x="4441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8FBE"/>
          </a:solidFill>
          <a:ln>
            <a:noFill/>
          </a:ln>
        </p:spPr>
      </p:sp>
      <p:sp>
        <p:nvSpPr>
          <p:cNvPr id="938" name="Freeform 112"/>
          <p:cNvSpPr/>
          <p:nvPr/>
        </p:nvSpPr>
        <p:spPr bwMode="auto">
          <a:xfrm>
            <a:off x="4491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39" name="Freeform 113"/>
          <p:cNvSpPr/>
          <p:nvPr/>
        </p:nvSpPr>
        <p:spPr bwMode="auto">
          <a:xfrm>
            <a:off x="4541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0BD"/>
          </a:solidFill>
          <a:ln>
            <a:noFill/>
          </a:ln>
        </p:spPr>
      </p:sp>
      <p:sp>
        <p:nvSpPr>
          <p:cNvPr id="940" name="Freeform 114"/>
          <p:cNvSpPr/>
          <p:nvPr/>
        </p:nvSpPr>
        <p:spPr bwMode="auto">
          <a:xfrm>
            <a:off x="45666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1" name="Freeform 115"/>
          <p:cNvSpPr/>
          <p:nvPr/>
        </p:nvSpPr>
        <p:spPr bwMode="auto">
          <a:xfrm>
            <a:off x="45914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1BD"/>
          </a:solidFill>
          <a:ln>
            <a:noFill/>
          </a:ln>
        </p:spPr>
      </p:sp>
      <p:sp>
        <p:nvSpPr>
          <p:cNvPr id="942" name="Freeform 116"/>
          <p:cNvSpPr/>
          <p:nvPr/>
        </p:nvSpPr>
        <p:spPr bwMode="auto">
          <a:xfrm>
            <a:off x="4616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D"/>
          </a:solidFill>
          <a:ln>
            <a:noFill/>
          </a:ln>
        </p:spPr>
      </p:sp>
      <p:sp>
        <p:nvSpPr>
          <p:cNvPr id="943" name="Freeform 117"/>
          <p:cNvSpPr/>
          <p:nvPr/>
        </p:nvSpPr>
        <p:spPr bwMode="auto">
          <a:xfrm>
            <a:off x="4641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2BC"/>
          </a:solidFill>
          <a:ln>
            <a:noFill/>
          </a:ln>
        </p:spPr>
      </p:sp>
      <p:sp>
        <p:nvSpPr>
          <p:cNvPr id="944" name="Freeform 118"/>
          <p:cNvSpPr/>
          <p:nvPr/>
        </p:nvSpPr>
        <p:spPr bwMode="auto">
          <a:xfrm>
            <a:off x="4691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3BC"/>
          </a:solidFill>
          <a:ln>
            <a:noFill/>
          </a:ln>
        </p:spPr>
      </p:sp>
      <p:sp>
        <p:nvSpPr>
          <p:cNvPr id="945" name="Freeform 119"/>
          <p:cNvSpPr/>
          <p:nvPr/>
        </p:nvSpPr>
        <p:spPr bwMode="auto">
          <a:xfrm>
            <a:off x="4741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6" name="Freeform 120"/>
          <p:cNvSpPr/>
          <p:nvPr/>
        </p:nvSpPr>
        <p:spPr bwMode="auto">
          <a:xfrm>
            <a:off x="47667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7" name="Freeform 121"/>
          <p:cNvSpPr/>
          <p:nvPr/>
        </p:nvSpPr>
        <p:spPr bwMode="auto">
          <a:xfrm>
            <a:off x="47916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4BB"/>
          </a:solidFill>
          <a:ln>
            <a:noFill/>
          </a:ln>
        </p:spPr>
      </p:sp>
      <p:sp>
        <p:nvSpPr>
          <p:cNvPr id="948" name="Freeform 122"/>
          <p:cNvSpPr/>
          <p:nvPr/>
        </p:nvSpPr>
        <p:spPr bwMode="auto">
          <a:xfrm>
            <a:off x="4816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49" name="Freeform 123"/>
          <p:cNvSpPr/>
          <p:nvPr/>
        </p:nvSpPr>
        <p:spPr bwMode="auto">
          <a:xfrm>
            <a:off x="4841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5BB"/>
          </a:solidFill>
          <a:ln>
            <a:noFill/>
          </a:ln>
        </p:spPr>
      </p:sp>
      <p:sp>
        <p:nvSpPr>
          <p:cNvPr id="950" name="Freeform 124"/>
          <p:cNvSpPr/>
          <p:nvPr/>
        </p:nvSpPr>
        <p:spPr bwMode="auto">
          <a:xfrm>
            <a:off x="4891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6BA"/>
          </a:solidFill>
          <a:ln>
            <a:noFill/>
          </a:ln>
        </p:spPr>
      </p:sp>
      <p:sp>
        <p:nvSpPr>
          <p:cNvPr id="951" name="Freeform 125"/>
          <p:cNvSpPr/>
          <p:nvPr/>
        </p:nvSpPr>
        <p:spPr bwMode="auto">
          <a:xfrm>
            <a:off x="4941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A"/>
          </a:solidFill>
          <a:ln>
            <a:noFill/>
          </a:ln>
        </p:spPr>
      </p:sp>
      <p:sp>
        <p:nvSpPr>
          <p:cNvPr id="952" name="Freeform 126"/>
          <p:cNvSpPr/>
          <p:nvPr/>
        </p:nvSpPr>
        <p:spPr bwMode="auto">
          <a:xfrm>
            <a:off x="4991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7B9"/>
          </a:solidFill>
          <a:ln>
            <a:noFill/>
          </a:ln>
        </p:spPr>
      </p:sp>
      <p:sp>
        <p:nvSpPr>
          <p:cNvPr id="953" name="Freeform 127"/>
          <p:cNvSpPr/>
          <p:nvPr/>
        </p:nvSpPr>
        <p:spPr bwMode="auto">
          <a:xfrm>
            <a:off x="5016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4" name="Freeform 128"/>
          <p:cNvSpPr/>
          <p:nvPr/>
        </p:nvSpPr>
        <p:spPr bwMode="auto">
          <a:xfrm>
            <a:off x="50418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8B9"/>
          </a:solidFill>
          <a:ln>
            <a:noFill/>
          </a:ln>
        </p:spPr>
      </p:sp>
      <p:sp>
        <p:nvSpPr>
          <p:cNvPr id="955" name="Freeform 129"/>
          <p:cNvSpPr/>
          <p:nvPr/>
        </p:nvSpPr>
        <p:spPr bwMode="auto">
          <a:xfrm>
            <a:off x="50918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9B9"/>
          </a:solidFill>
          <a:ln>
            <a:noFill/>
          </a:ln>
        </p:spPr>
      </p:sp>
      <p:sp>
        <p:nvSpPr>
          <p:cNvPr id="956" name="Freeform 130"/>
          <p:cNvSpPr/>
          <p:nvPr/>
        </p:nvSpPr>
        <p:spPr bwMode="auto">
          <a:xfrm>
            <a:off x="5141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7" name="Freeform 131"/>
          <p:cNvSpPr/>
          <p:nvPr/>
        </p:nvSpPr>
        <p:spPr bwMode="auto">
          <a:xfrm>
            <a:off x="51919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AB8"/>
          </a:solidFill>
          <a:ln>
            <a:noFill/>
          </a:ln>
        </p:spPr>
      </p:sp>
      <p:sp>
        <p:nvSpPr>
          <p:cNvPr id="958" name="Freeform 132"/>
          <p:cNvSpPr/>
          <p:nvPr/>
        </p:nvSpPr>
        <p:spPr bwMode="auto">
          <a:xfrm>
            <a:off x="52171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8"/>
          </a:solidFill>
          <a:ln>
            <a:noFill/>
          </a:ln>
        </p:spPr>
      </p:sp>
      <p:sp>
        <p:nvSpPr>
          <p:cNvPr id="959" name="Freeform 133"/>
          <p:cNvSpPr/>
          <p:nvPr/>
        </p:nvSpPr>
        <p:spPr bwMode="auto">
          <a:xfrm>
            <a:off x="52423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BB7"/>
          </a:solidFill>
          <a:ln>
            <a:noFill/>
          </a:ln>
        </p:spPr>
      </p:sp>
      <p:sp>
        <p:nvSpPr>
          <p:cNvPr id="960" name="Freeform 134"/>
          <p:cNvSpPr/>
          <p:nvPr/>
        </p:nvSpPr>
        <p:spPr bwMode="auto">
          <a:xfrm>
            <a:off x="52671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1" name="Freeform 135"/>
          <p:cNvSpPr/>
          <p:nvPr/>
        </p:nvSpPr>
        <p:spPr bwMode="auto">
          <a:xfrm>
            <a:off x="52923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CB7"/>
          </a:solidFill>
          <a:ln>
            <a:noFill/>
          </a:ln>
        </p:spPr>
      </p:sp>
      <p:sp>
        <p:nvSpPr>
          <p:cNvPr id="962" name="Freeform 136"/>
          <p:cNvSpPr/>
          <p:nvPr/>
        </p:nvSpPr>
        <p:spPr bwMode="auto">
          <a:xfrm>
            <a:off x="53424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3" name="Freeform 137"/>
          <p:cNvSpPr/>
          <p:nvPr/>
        </p:nvSpPr>
        <p:spPr bwMode="auto">
          <a:xfrm>
            <a:off x="53672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4" name="Freeform 138"/>
          <p:cNvSpPr/>
          <p:nvPr/>
        </p:nvSpPr>
        <p:spPr bwMode="auto">
          <a:xfrm>
            <a:off x="53924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DB6"/>
          </a:solidFill>
          <a:ln>
            <a:noFill/>
          </a:ln>
        </p:spPr>
      </p:sp>
      <p:sp>
        <p:nvSpPr>
          <p:cNvPr id="965" name="Freeform 139"/>
          <p:cNvSpPr/>
          <p:nvPr/>
        </p:nvSpPr>
        <p:spPr bwMode="auto">
          <a:xfrm>
            <a:off x="54172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6" name="Freeform 140"/>
          <p:cNvSpPr/>
          <p:nvPr/>
        </p:nvSpPr>
        <p:spPr bwMode="auto">
          <a:xfrm>
            <a:off x="5442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EB6"/>
          </a:solidFill>
          <a:ln>
            <a:noFill/>
          </a:ln>
        </p:spPr>
      </p:sp>
      <p:sp>
        <p:nvSpPr>
          <p:cNvPr id="967" name="Freeform 141"/>
          <p:cNvSpPr/>
          <p:nvPr/>
        </p:nvSpPr>
        <p:spPr bwMode="auto">
          <a:xfrm>
            <a:off x="5492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8" name="Freeform 142"/>
          <p:cNvSpPr/>
          <p:nvPr/>
        </p:nvSpPr>
        <p:spPr bwMode="auto">
          <a:xfrm>
            <a:off x="5542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9FB5"/>
          </a:solidFill>
          <a:ln>
            <a:noFill/>
          </a:ln>
        </p:spPr>
      </p:sp>
      <p:sp>
        <p:nvSpPr>
          <p:cNvPr id="969" name="Freeform 143"/>
          <p:cNvSpPr/>
          <p:nvPr/>
        </p:nvSpPr>
        <p:spPr bwMode="auto">
          <a:xfrm>
            <a:off x="55674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0" name="Freeform 144"/>
          <p:cNvSpPr/>
          <p:nvPr/>
        </p:nvSpPr>
        <p:spPr bwMode="auto">
          <a:xfrm>
            <a:off x="5592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0B5"/>
          </a:solidFill>
          <a:ln>
            <a:noFill/>
          </a:ln>
        </p:spPr>
      </p:sp>
      <p:sp>
        <p:nvSpPr>
          <p:cNvPr id="971" name="Freeform 145"/>
          <p:cNvSpPr/>
          <p:nvPr/>
        </p:nvSpPr>
        <p:spPr bwMode="auto">
          <a:xfrm>
            <a:off x="56426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2" name="Freeform 146"/>
          <p:cNvSpPr/>
          <p:nvPr/>
        </p:nvSpPr>
        <p:spPr bwMode="auto">
          <a:xfrm>
            <a:off x="56926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1B4"/>
          </a:solidFill>
          <a:ln>
            <a:noFill/>
          </a:ln>
        </p:spPr>
      </p:sp>
      <p:sp>
        <p:nvSpPr>
          <p:cNvPr id="973" name="Freeform 147"/>
          <p:cNvSpPr/>
          <p:nvPr/>
        </p:nvSpPr>
        <p:spPr bwMode="auto">
          <a:xfrm>
            <a:off x="57175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4"/>
          </a:solidFill>
          <a:ln>
            <a:noFill/>
          </a:ln>
        </p:spPr>
      </p:sp>
      <p:sp>
        <p:nvSpPr>
          <p:cNvPr id="974" name="Freeform 148"/>
          <p:cNvSpPr/>
          <p:nvPr/>
        </p:nvSpPr>
        <p:spPr bwMode="auto">
          <a:xfrm>
            <a:off x="57427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5" name="Freeform 149"/>
          <p:cNvSpPr/>
          <p:nvPr/>
        </p:nvSpPr>
        <p:spPr bwMode="auto">
          <a:xfrm>
            <a:off x="57675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2B3"/>
          </a:solidFill>
          <a:ln>
            <a:noFill/>
          </a:ln>
        </p:spPr>
      </p:sp>
      <p:sp>
        <p:nvSpPr>
          <p:cNvPr id="976" name="Freeform 150"/>
          <p:cNvSpPr/>
          <p:nvPr/>
        </p:nvSpPr>
        <p:spPr bwMode="auto">
          <a:xfrm>
            <a:off x="579276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7" name="Freeform 151"/>
          <p:cNvSpPr/>
          <p:nvPr/>
        </p:nvSpPr>
        <p:spPr bwMode="auto">
          <a:xfrm>
            <a:off x="58428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3B3"/>
          </a:solidFill>
          <a:ln>
            <a:noFill/>
          </a:ln>
        </p:spPr>
      </p:sp>
      <p:sp>
        <p:nvSpPr>
          <p:cNvPr id="978" name="Freeform 152"/>
          <p:cNvSpPr/>
          <p:nvPr/>
        </p:nvSpPr>
        <p:spPr bwMode="auto">
          <a:xfrm>
            <a:off x="58676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3"/>
          </a:solidFill>
          <a:ln>
            <a:noFill/>
          </a:ln>
        </p:spPr>
      </p:sp>
      <p:sp>
        <p:nvSpPr>
          <p:cNvPr id="979" name="Freeform 153"/>
          <p:cNvSpPr/>
          <p:nvPr/>
        </p:nvSpPr>
        <p:spPr bwMode="auto">
          <a:xfrm>
            <a:off x="5892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0" name="Freeform 154"/>
          <p:cNvSpPr/>
          <p:nvPr/>
        </p:nvSpPr>
        <p:spPr bwMode="auto">
          <a:xfrm>
            <a:off x="5917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1" name="Freeform 155"/>
          <p:cNvSpPr/>
          <p:nvPr/>
        </p:nvSpPr>
        <p:spPr bwMode="auto">
          <a:xfrm>
            <a:off x="594288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4B2"/>
          </a:solidFill>
          <a:ln>
            <a:noFill/>
          </a:ln>
        </p:spPr>
      </p:sp>
      <p:sp>
        <p:nvSpPr>
          <p:cNvPr id="982" name="Freeform 156"/>
          <p:cNvSpPr/>
          <p:nvPr/>
        </p:nvSpPr>
        <p:spPr bwMode="auto">
          <a:xfrm>
            <a:off x="596772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2"/>
          </a:solidFill>
          <a:ln>
            <a:noFill/>
          </a:ln>
        </p:spPr>
      </p:sp>
      <p:sp>
        <p:nvSpPr>
          <p:cNvPr id="983" name="Freeform 157"/>
          <p:cNvSpPr/>
          <p:nvPr/>
        </p:nvSpPr>
        <p:spPr bwMode="auto">
          <a:xfrm>
            <a:off x="59929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4" name="Freeform 158"/>
          <p:cNvSpPr/>
          <p:nvPr/>
        </p:nvSpPr>
        <p:spPr bwMode="auto">
          <a:xfrm>
            <a:off x="60177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5" name="Freeform 159"/>
          <p:cNvSpPr/>
          <p:nvPr/>
        </p:nvSpPr>
        <p:spPr bwMode="auto">
          <a:xfrm>
            <a:off x="60429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5B1"/>
          </a:solidFill>
          <a:ln>
            <a:noFill/>
          </a:ln>
        </p:spPr>
      </p:sp>
      <p:sp>
        <p:nvSpPr>
          <p:cNvPr id="986" name="Freeform 160"/>
          <p:cNvSpPr/>
          <p:nvPr/>
        </p:nvSpPr>
        <p:spPr bwMode="auto">
          <a:xfrm>
            <a:off x="60678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7" name="Freeform 161"/>
          <p:cNvSpPr/>
          <p:nvPr/>
        </p:nvSpPr>
        <p:spPr bwMode="auto">
          <a:xfrm>
            <a:off x="60930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6B1"/>
          </a:solidFill>
          <a:ln>
            <a:noFill/>
          </a:ln>
        </p:spPr>
      </p:sp>
      <p:sp>
        <p:nvSpPr>
          <p:cNvPr id="988" name="Freeform 162"/>
          <p:cNvSpPr/>
          <p:nvPr/>
        </p:nvSpPr>
        <p:spPr bwMode="auto">
          <a:xfrm>
            <a:off x="6143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1"/>
          </a:solidFill>
          <a:ln>
            <a:noFill/>
          </a:ln>
        </p:spPr>
      </p:sp>
      <p:sp>
        <p:nvSpPr>
          <p:cNvPr id="989" name="Freeform 163"/>
          <p:cNvSpPr/>
          <p:nvPr/>
        </p:nvSpPr>
        <p:spPr bwMode="auto">
          <a:xfrm>
            <a:off x="6193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7B0"/>
          </a:solidFill>
          <a:ln>
            <a:noFill/>
          </a:ln>
        </p:spPr>
      </p:sp>
      <p:sp>
        <p:nvSpPr>
          <p:cNvPr id="990" name="Freeform 164"/>
          <p:cNvSpPr/>
          <p:nvPr/>
        </p:nvSpPr>
        <p:spPr bwMode="auto">
          <a:xfrm>
            <a:off x="62431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8B0"/>
          </a:solidFill>
          <a:ln>
            <a:noFill/>
          </a:ln>
        </p:spPr>
      </p:sp>
      <p:sp>
        <p:nvSpPr>
          <p:cNvPr id="991" name="Freeform 165"/>
          <p:cNvSpPr/>
          <p:nvPr/>
        </p:nvSpPr>
        <p:spPr bwMode="auto">
          <a:xfrm>
            <a:off x="634320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9AF"/>
          </a:solidFill>
          <a:ln>
            <a:noFill/>
          </a:ln>
        </p:spPr>
      </p:sp>
      <p:sp>
        <p:nvSpPr>
          <p:cNvPr id="992" name="Freeform 166"/>
          <p:cNvSpPr/>
          <p:nvPr/>
        </p:nvSpPr>
        <p:spPr bwMode="auto">
          <a:xfrm>
            <a:off x="64432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F"/>
          </a:solidFill>
          <a:ln>
            <a:noFill/>
          </a:ln>
        </p:spPr>
      </p:sp>
      <p:sp>
        <p:nvSpPr>
          <p:cNvPr id="993" name="Freeform 167"/>
          <p:cNvSpPr/>
          <p:nvPr/>
        </p:nvSpPr>
        <p:spPr bwMode="auto">
          <a:xfrm>
            <a:off x="64933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4" name="Freeform 168"/>
          <p:cNvSpPr/>
          <p:nvPr/>
        </p:nvSpPr>
        <p:spPr bwMode="auto">
          <a:xfrm>
            <a:off x="65433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AAE"/>
          </a:solidFill>
          <a:ln>
            <a:noFill/>
          </a:ln>
        </p:spPr>
      </p:sp>
      <p:sp>
        <p:nvSpPr>
          <p:cNvPr id="995" name="Freeform 169"/>
          <p:cNvSpPr/>
          <p:nvPr/>
        </p:nvSpPr>
        <p:spPr bwMode="auto">
          <a:xfrm>
            <a:off x="656820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6" name="Freeform 170"/>
          <p:cNvSpPr/>
          <p:nvPr/>
        </p:nvSpPr>
        <p:spPr bwMode="auto">
          <a:xfrm>
            <a:off x="6593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7" name="Freeform 171"/>
          <p:cNvSpPr/>
          <p:nvPr/>
        </p:nvSpPr>
        <p:spPr bwMode="auto">
          <a:xfrm>
            <a:off x="6643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BAE"/>
          </a:solidFill>
          <a:ln>
            <a:noFill/>
          </a:ln>
        </p:spPr>
      </p:sp>
      <p:sp>
        <p:nvSpPr>
          <p:cNvPr id="998" name="Freeform 172"/>
          <p:cNvSpPr/>
          <p:nvPr/>
        </p:nvSpPr>
        <p:spPr bwMode="auto">
          <a:xfrm>
            <a:off x="6693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999" name="Freeform 173"/>
          <p:cNvSpPr/>
          <p:nvPr/>
        </p:nvSpPr>
        <p:spPr bwMode="auto">
          <a:xfrm>
            <a:off x="67435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0" name="Freeform 174"/>
          <p:cNvSpPr/>
          <p:nvPr/>
        </p:nvSpPr>
        <p:spPr bwMode="auto">
          <a:xfrm>
            <a:off x="679356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CAD"/>
          </a:solidFill>
          <a:ln>
            <a:noFill/>
          </a:ln>
        </p:spPr>
      </p:sp>
      <p:sp>
        <p:nvSpPr>
          <p:cNvPr id="1001" name="Freeform 175"/>
          <p:cNvSpPr/>
          <p:nvPr/>
        </p:nvSpPr>
        <p:spPr bwMode="auto">
          <a:xfrm>
            <a:off x="6818400" y="703800"/>
            <a:ext cx="26280" cy="34200"/>
          </a:xfrm>
          <a:custGeom>
            <a:avLst/>
            <a:gdLst/>
            <a:ahLst/>
            <a:cxnLst/>
            <a:rect l="0" t="0" r="r" b="b"/>
            <a:pathLst>
              <a:path w="73" h="95" extrusionOk="0">
                <a:moveTo>
                  <a:pt x="0" y="94"/>
                </a:moveTo>
                <a:lnTo>
                  <a:pt x="0" y="0"/>
                </a:lnTo>
                <a:lnTo>
                  <a:pt x="72" y="0"/>
                </a:lnTo>
                <a:lnTo>
                  <a:pt x="72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2" name="Freeform 176"/>
          <p:cNvSpPr/>
          <p:nvPr/>
        </p:nvSpPr>
        <p:spPr bwMode="auto">
          <a:xfrm>
            <a:off x="68436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D"/>
          </a:solidFill>
          <a:ln>
            <a:noFill/>
          </a:ln>
        </p:spPr>
      </p:sp>
      <p:sp>
        <p:nvSpPr>
          <p:cNvPr id="1003" name="Freeform 177"/>
          <p:cNvSpPr/>
          <p:nvPr/>
        </p:nvSpPr>
        <p:spPr bwMode="auto">
          <a:xfrm>
            <a:off x="68936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4" name="Freeform 178"/>
          <p:cNvSpPr/>
          <p:nvPr/>
        </p:nvSpPr>
        <p:spPr bwMode="auto">
          <a:xfrm>
            <a:off x="69184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5" name="Freeform 179"/>
          <p:cNvSpPr/>
          <p:nvPr/>
        </p:nvSpPr>
        <p:spPr bwMode="auto">
          <a:xfrm>
            <a:off x="69436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DAC"/>
          </a:solidFill>
          <a:ln>
            <a:noFill/>
          </a:ln>
        </p:spPr>
      </p:sp>
      <p:sp>
        <p:nvSpPr>
          <p:cNvPr id="1006" name="Freeform 180"/>
          <p:cNvSpPr/>
          <p:nvPr/>
        </p:nvSpPr>
        <p:spPr bwMode="auto">
          <a:xfrm>
            <a:off x="69937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7" name="Freeform 181"/>
          <p:cNvSpPr/>
          <p:nvPr/>
        </p:nvSpPr>
        <p:spPr bwMode="auto">
          <a:xfrm>
            <a:off x="70437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C"/>
          </a:solidFill>
          <a:ln>
            <a:noFill/>
          </a:ln>
        </p:spPr>
      </p:sp>
      <p:sp>
        <p:nvSpPr>
          <p:cNvPr id="1008" name="Freeform 182"/>
          <p:cNvSpPr/>
          <p:nvPr/>
        </p:nvSpPr>
        <p:spPr bwMode="auto">
          <a:xfrm>
            <a:off x="714384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EAB"/>
          </a:solidFill>
          <a:ln>
            <a:noFill/>
          </a:ln>
        </p:spPr>
      </p:sp>
      <p:sp>
        <p:nvSpPr>
          <p:cNvPr id="1009" name="Freeform 183"/>
          <p:cNvSpPr/>
          <p:nvPr/>
        </p:nvSpPr>
        <p:spPr bwMode="auto">
          <a:xfrm>
            <a:off x="716868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0" name="Freeform 184"/>
          <p:cNvSpPr/>
          <p:nvPr/>
        </p:nvSpPr>
        <p:spPr bwMode="auto">
          <a:xfrm>
            <a:off x="71938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1" name="Freeform 185"/>
          <p:cNvSpPr/>
          <p:nvPr/>
        </p:nvSpPr>
        <p:spPr bwMode="auto">
          <a:xfrm>
            <a:off x="724392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2" name="Freeform 186"/>
          <p:cNvSpPr/>
          <p:nvPr/>
        </p:nvSpPr>
        <p:spPr bwMode="auto">
          <a:xfrm>
            <a:off x="734400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AFAB"/>
          </a:solidFill>
          <a:ln>
            <a:noFill/>
          </a:ln>
        </p:spPr>
      </p:sp>
      <p:sp>
        <p:nvSpPr>
          <p:cNvPr id="1013" name="Freeform 187"/>
          <p:cNvSpPr/>
          <p:nvPr/>
        </p:nvSpPr>
        <p:spPr bwMode="auto">
          <a:xfrm>
            <a:off x="736884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4" name="Freeform 188"/>
          <p:cNvSpPr/>
          <p:nvPr/>
        </p:nvSpPr>
        <p:spPr bwMode="auto">
          <a:xfrm>
            <a:off x="7394039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5" name="Freeform 189"/>
          <p:cNvSpPr/>
          <p:nvPr/>
        </p:nvSpPr>
        <p:spPr bwMode="auto">
          <a:xfrm>
            <a:off x="74440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B"/>
          </a:solidFill>
          <a:ln>
            <a:noFill/>
          </a:ln>
        </p:spPr>
      </p:sp>
      <p:sp>
        <p:nvSpPr>
          <p:cNvPr id="1016" name="Freeform 190"/>
          <p:cNvSpPr/>
          <p:nvPr/>
        </p:nvSpPr>
        <p:spPr bwMode="auto">
          <a:xfrm>
            <a:off x="749412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7" name="Freeform 191"/>
          <p:cNvSpPr/>
          <p:nvPr/>
        </p:nvSpPr>
        <p:spPr bwMode="auto">
          <a:xfrm>
            <a:off x="7544160" y="703800"/>
            <a:ext cx="100800" cy="34200"/>
          </a:xfrm>
          <a:custGeom>
            <a:avLst/>
            <a:gdLst/>
            <a:ahLst/>
            <a:cxnLst/>
            <a:rect l="0" t="0" r="r" b="b"/>
            <a:pathLst>
              <a:path w="280" h="95" extrusionOk="0">
                <a:moveTo>
                  <a:pt x="0" y="94"/>
                </a:moveTo>
                <a:lnTo>
                  <a:pt x="0" y="0"/>
                </a:lnTo>
                <a:lnTo>
                  <a:pt x="279" y="0"/>
                </a:lnTo>
                <a:lnTo>
                  <a:pt x="279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0AA"/>
          </a:solidFill>
          <a:ln>
            <a:noFill/>
          </a:ln>
        </p:spPr>
      </p:sp>
      <p:sp>
        <p:nvSpPr>
          <p:cNvPr id="1018" name="Freeform 192"/>
          <p:cNvSpPr/>
          <p:nvPr/>
        </p:nvSpPr>
        <p:spPr bwMode="auto">
          <a:xfrm>
            <a:off x="764424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19" name="Freeform 193"/>
          <p:cNvSpPr/>
          <p:nvPr/>
        </p:nvSpPr>
        <p:spPr bwMode="auto">
          <a:xfrm>
            <a:off x="784440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A"/>
          </a:solidFill>
          <a:ln>
            <a:noFill/>
          </a:ln>
        </p:spPr>
      </p:sp>
      <p:sp>
        <p:nvSpPr>
          <p:cNvPr id="1020" name="Freeform 194"/>
          <p:cNvSpPr/>
          <p:nvPr/>
        </p:nvSpPr>
        <p:spPr bwMode="auto">
          <a:xfrm>
            <a:off x="789444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1" name="Freeform 195"/>
          <p:cNvSpPr/>
          <p:nvPr/>
        </p:nvSpPr>
        <p:spPr bwMode="auto">
          <a:xfrm>
            <a:off x="7944480" y="703800"/>
            <a:ext cx="50760" cy="34200"/>
          </a:xfrm>
          <a:custGeom>
            <a:avLst/>
            <a:gdLst/>
            <a:ahLst/>
            <a:cxnLst/>
            <a:rect l="0" t="0" r="r" b="b"/>
            <a:pathLst>
              <a:path w="141" h="95" extrusionOk="0">
                <a:moveTo>
                  <a:pt x="0" y="94"/>
                </a:moveTo>
                <a:lnTo>
                  <a:pt x="0" y="0"/>
                </a:lnTo>
                <a:lnTo>
                  <a:pt x="140" y="0"/>
                </a:lnTo>
                <a:lnTo>
                  <a:pt x="14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2" name="Freeform 196"/>
          <p:cNvSpPr/>
          <p:nvPr/>
        </p:nvSpPr>
        <p:spPr bwMode="auto">
          <a:xfrm>
            <a:off x="7994520" y="703800"/>
            <a:ext cx="25560" cy="34200"/>
          </a:xfrm>
          <a:custGeom>
            <a:avLst/>
            <a:gdLst/>
            <a:ahLst/>
            <a:cxnLst/>
            <a:rect l="0" t="0" r="r" b="b"/>
            <a:pathLst>
              <a:path w="71" h="95" extrusionOk="0">
                <a:moveTo>
                  <a:pt x="0" y="94"/>
                </a:moveTo>
                <a:lnTo>
                  <a:pt x="0" y="0"/>
                </a:lnTo>
                <a:lnTo>
                  <a:pt x="70" y="0"/>
                </a:lnTo>
                <a:lnTo>
                  <a:pt x="70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1A9"/>
          </a:solidFill>
          <a:ln>
            <a:noFill/>
          </a:ln>
        </p:spPr>
      </p:sp>
      <p:sp>
        <p:nvSpPr>
          <p:cNvPr id="1023" name="Freeform 197"/>
          <p:cNvSpPr/>
          <p:nvPr/>
        </p:nvSpPr>
        <p:spPr bwMode="auto">
          <a:xfrm>
            <a:off x="8019360" y="703800"/>
            <a:ext cx="25920" cy="34200"/>
          </a:xfrm>
          <a:custGeom>
            <a:avLst/>
            <a:gdLst/>
            <a:ahLst/>
            <a:cxnLst/>
            <a:rect l="0" t="0" r="r" b="b"/>
            <a:pathLst>
              <a:path w="72" h="95" extrusionOk="0">
                <a:moveTo>
                  <a:pt x="0" y="94"/>
                </a:moveTo>
                <a:lnTo>
                  <a:pt x="0" y="0"/>
                </a:lnTo>
                <a:lnTo>
                  <a:pt x="71" y="0"/>
                </a:lnTo>
                <a:lnTo>
                  <a:pt x="71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4" name="Freeform 198"/>
          <p:cNvSpPr/>
          <p:nvPr/>
        </p:nvSpPr>
        <p:spPr bwMode="auto">
          <a:xfrm>
            <a:off x="8044560" y="703800"/>
            <a:ext cx="200880" cy="34200"/>
          </a:xfrm>
          <a:custGeom>
            <a:avLst/>
            <a:gdLst/>
            <a:ahLst/>
            <a:cxnLst/>
            <a:rect l="0" t="0" r="r" b="b"/>
            <a:pathLst>
              <a:path w="558" h="95" extrusionOk="0">
                <a:moveTo>
                  <a:pt x="0" y="94"/>
                </a:moveTo>
                <a:lnTo>
                  <a:pt x="0" y="0"/>
                </a:lnTo>
                <a:lnTo>
                  <a:pt x="557" y="0"/>
                </a:lnTo>
                <a:lnTo>
                  <a:pt x="557" y="94"/>
                </a:lnTo>
                <a:lnTo>
                  <a:pt x="0" y="94"/>
                </a:lnTo>
                <a:close/>
              </a:path>
            </a:pathLst>
          </a:custGeom>
          <a:solidFill>
            <a:srgbClr val="00B2A9"/>
          </a:solidFill>
          <a:ln>
            <a:noFill/>
          </a:ln>
        </p:spPr>
      </p:sp>
      <p:sp>
        <p:nvSpPr>
          <p:cNvPr id="1025" name="Freeform 199"/>
          <p:cNvSpPr/>
          <p:nvPr/>
        </p:nvSpPr>
        <p:spPr bwMode="auto">
          <a:xfrm>
            <a:off x="8541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026" name="Freeform 200"/>
          <p:cNvSpPr/>
          <p:nvPr/>
        </p:nvSpPr>
        <p:spPr bwMode="auto">
          <a:xfrm>
            <a:off x="8544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027" name="Freeform 201"/>
          <p:cNvSpPr/>
          <p:nvPr/>
        </p:nvSpPr>
        <p:spPr bwMode="auto">
          <a:xfrm>
            <a:off x="8546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028" name="Freeform 202"/>
          <p:cNvSpPr/>
          <p:nvPr/>
        </p:nvSpPr>
        <p:spPr bwMode="auto">
          <a:xfrm>
            <a:off x="8548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CC8"/>
          </a:solidFill>
          <a:ln>
            <a:noFill/>
          </a:ln>
        </p:spPr>
      </p:sp>
      <p:sp>
        <p:nvSpPr>
          <p:cNvPr id="1029" name="Freeform 203"/>
          <p:cNvSpPr/>
          <p:nvPr/>
        </p:nvSpPr>
        <p:spPr bwMode="auto">
          <a:xfrm>
            <a:off x="8550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0" name="Freeform 204"/>
          <p:cNvSpPr/>
          <p:nvPr/>
        </p:nvSpPr>
        <p:spPr bwMode="auto">
          <a:xfrm>
            <a:off x="8553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DC8"/>
          </a:solidFill>
          <a:ln>
            <a:noFill/>
          </a:ln>
        </p:spPr>
      </p:sp>
      <p:sp>
        <p:nvSpPr>
          <p:cNvPr id="1031" name="Freeform 205"/>
          <p:cNvSpPr/>
          <p:nvPr/>
        </p:nvSpPr>
        <p:spPr bwMode="auto">
          <a:xfrm>
            <a:off x="8555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EC8"/>
          </a:solidFill>
          <a:ln>
            <a:noFill/>
          </a:ln>
        </p:spPr>
      </p:sp>
      <p:sp>
        <p:nvSpPr>
          <p:cNvPr id="1032" name="Freeform 206"/>
          <p:cNvSpPr/>
          <p:nvPr/>
        </p:nvSpPr>
        <p:spPr bwMode="auto">
          <a:xfrm>
            <a:off x="8557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033" name="Freeform 207"/>
          <p:cNvSpPr/>
          <p:nvPr/>
        </p:nvSpPr>
        <p:spPr bwMode="auto">
          <a:xfrm>
            <a:off x="8559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034" name="Freeform 208"/>
          <p:cNvSpPr/>
          <p:nvPr/>
        </p:nvSpPr>
        <p:spPr bwMode="auto">
          <a:xfrm>
            <a:off x="8562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035" name="Freeform 209"/>
          <p:cNvSpPr/>
          <p:nvPr/>
        </p:nvSpPr>
        <p:spPr bwMode="auto">
          <a:xfrm>
            <a:off x="8564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6" name="Freeform 210"/>
          <p:cNvSpPr/>
          <p:nvPr/>
        </p:nvSpPr>
        <p:spPr bwMode="auto">
          <a:xfrm>
            <a:off x="8566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037" name="Freeform 211"/>
          <p:cNvSpPr/>
          <p:nvPr/>
        </p:nvSpPr>
        <p:spPr bwMode="auto">
          <a:xfrm>
            <a:off x="8568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038" name="Freeform 212"/>
          <p:cNvSpPr/>
          <p:nvPr/>
        </p:nvSpPr>
        <p:spPr bwMode="auto">
          <a:xfrm>
            <a:off x="8571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4C7"/>
          </a:solidFill>
          <a:ln>
            <a:noFill/>
          </a:ln>
        </p:spPr>
      </p:sp>
      <p:sp>
        <p:nvSpPr>
          <p:cNvPr id="1039" name="Freeform 213"/>
          <p:cNvSpPr/>
          <p:nvPr/>
        </p:nvSpPr>
        <p:spPr bwMode="auto">
          <a:xfrm>
            <a:off x="8573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5C7"/>
          </a:solidFill>
          <a:ln>
            <a:noFill/>
          </a:ln>
        </p:spPr>
      </p:sp>
      <p:sp>
        <p:nvSpPr>
          <p:cNvPr id="1040" name="Freeform 214"/>
          <p:cNvSpPr/>
          <p:nvPr/>
        </p:nvSpPr>
        <p:spPr bwMode="auto">
          <a:xfrm>
            <a:off x="8575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1" name="Freeform 215"/>
          <p:cNvSpPr/>
          <p:nvPr/>
        </p:nvSpPr>
        <p:spPr bwMode="auto">
          <a:xfrm>
            <a:off x="8577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6C7"/>
          </a:solidFill>
          <a:ln>
            <a:noFill/>
          </a:ln>
        </p:spPr>
      </p:sp>
      <p:sp>
        <p:nvSpPr>
          <p:cNvPr id="1042" name="Freeform 216"/>
          <p:cNvSpPr/>
          <p:nvPr/>
        </p:nvSpPr>
        <p:spPr bwMode="auto">
          <a:xfrm>
            <a:off x="8580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7C7"/>
          </a:solidFill>
          <a:ln>
            <a:noFill/>
          </a:ln>
        </p:spPr>
      </p:sp>
      <p:sp>
        <p:nvSpPr>
          <p:cNvPr id="1043" name="Freeform 217"/>
          <p:cNvSpPr/>
          <p:nvPr/>
        </p:nvSpPr>
        <p:spPr bwMode="auto">
          <a:xfrm>
            <a:off x="8582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8C7"/>
          </a:solidFill>
          <a:ln>
            <a:noFill/>
          </a:ln>
        </p:spPr>
      </p:sp>
      <p:sp>
        <p:nvSpPr>
          <p:cNvPr id="1044" name="Freeform 218"/>
          <p:cNvSpPr/>
          <p:nvPr/>
        </p:nvSpPr>
        <p:spPr bwMode="auto">
          <a:xfrm>
            <a:off x="8584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9C7"/>
          </a:solidFill>
          <a:ln>
            <a:noFill/>
          </a:ln>
        </p:spPr>
      </p:sp>
      <p:sp>
        <p:nvSpPr>
          <p:cNvPr id="1045" name="Freeform 219"/>
          <p:cNvSpPr/>
          <p:nvPr/>
        </p:nvSpPr>
        <p:spPr bwMode="auto">
          <a:xfrm>
            <a:off x="8586720" y="4637520"/>
            <a:ext cx="3600" cy="288720"/>
          </a:xfrm>
          <a:custGeom>
            <a:avLst/>
            <a:gdLst/>
            <a:ahLst/>
            <a:cxnLst/>
            <a:rect l="0" t="0" r="r" b="b"/>
            <a:pathLst>
              <a:path w="10" h="802" extrusionOk="0">
                <a:moveTo>
                  <a:pt x="0" y="801"/>
                </a:moveTo>
                <a:lnTo>
                  <a:pt x="0" y="0"/>
                </a:lnTo>
                <a:lnTo>
                  <a:pt x="9" y="0"/>
                </a:lnTo>
                <a:lnTo>
                  <a:pt x="9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AC7"/>
          </a:solidFill>
          <a:ln>
            <a:noFill/>
          </a:ln>
        </p:spPr>
      </p:sp>
      <p:sp>
        <p:nvSpPr>
          <p:cNvPr id="1046" name="Freeform 220"/>
          <p:cNvSpPr/>
          <p:nvPr/>
        </p:nvSpPr>
        <p:spPr bwMode="auto">
          <a:xfrm>
            <a:off x="8589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7" name="Freeform 221"/>
          <p:cNvSpPr/>
          <p:nvPr/>
        </p:nvSpPr>
        <p:spPr bwMode="auto">
          <a:xfrm>
            <a:off x="8591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048" name="Freeform 222"/>
          <p:cNvSpPr/>
          <p:nvPr/>
        </p:nvSpPr>
        <p:spPr bwMode="auto">
          <a:xfrm>
            <a:off x="8593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CC6"/>
          </a:solidFill>
          <a:ln>
            <a:noFill/>
          </a:ln>
        </p:spPr>
      </p:sp>
      <p:sp>
        <p:nvSpPr>
          <p:cNvPr id="1049" name="Freeform 223"/>
          <p:cNvSpPr/>
          <p:nvPr/>
        </p:nvSpPr>
        <p:spPr bwMode="auto">
          <a:xfrm>
            <a:off x="8595720" y="4637520"/>
            <a:ext cx="3240" cy="288720"/>
          </a:xfrm>
          <a:custGeom>
            <a:avLst/>
            <a:gdLst/>
            <a:ahLst/>
            <a:cxnLst/>
            <a:rect l="0" t="0" r="r" b="b"/>
            <a:pathLst>
              <a:path w="9" h="802" extrusionOk="0">
                <a:moveTo>
                  <a:pt x="0" y="801"/>
                </a:moveTo>
                <a:lnTo>
                  <a:pt x="0" y="0"/>
                </a:lnTo>
                <a:lnTo>
                  <a:pt x="8" y="0"/>
                </a:lnTo>
                <a:lnTo>
                  <a:pt x="8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DC6"/>
          </a:solidFill>
          <a:ln>
            <a:noFill/>
          </a:ln>
        </p:spPr>
      </p:sp>
      <p:sp>
        <p:nvSpPr>
          <p:cNvPr id="1050" name="Freeform 224"/>
          <p:cNvSpPr/>
          <p:nvPr/>
        </p:nvSpPr>
        <p:spPr bwMode="auto">
          <a:xfrm>
            <a:off x="859824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EC6"/>
          </a:solidFill>
          <a:ln>
            <a:noFill/>
          </a:ln>
        </p:spPr>
      </p:sp>
      <p:sp>
        <p:nvSpPr>
          <p:cNvPr id="1051" name="Freeform 225"/>
          <p:cNvSpPr/>
          <p:nvPr/>
        </p:nvSpPr>
        <p:spPr bwMode="auto">
          <a:xfrm>
            <a:off x="860040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2" name="Freeform 226"/>
          <p:cNvSpPr/>
          <p:nvPr/>
        </p:nvSpPr>
        <p:spPr bwMode="auto">
          <a:xfrm>
            <a:off x="8602560" y="4637520"/>
            <a:ext cx="2880" cy="288720"/>
          </a:xfrm>
          <a:custGeom>
            <a:avLst/>
            <a:gdLst/>
            <a:ahLst/>
            <a:cxnLst/>
            <a:rect l="0" t="0" r="r" b="b"/>
            <a:pathLst>
              <a:path w="8" h="802" extrusionOk="0">
                <a:moveTo>
                  <a:pt x="0" y="801"/>
                </a:moveTo>
                <a:lnTo>
                  <a:pt x="0" y="0"/>
                </a:lnTo>
                <a:lnTo>
                  <a:pt x="7" y="0"/>
                </a:lnTo>
                <a:lnTo>
                  <a:pt x="7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8FC6"/>
          </a:solidFill>
          <a:ln>
            <a:noFill/>
          </a:ln>
        </p:spPr>
      </p:sp>
      <p:sp>
        <p:nvSpPr>
          <p:cNvPr id="1053" name="Freeform 227"/>
          <p:cNvSpPr/>
          <p:nvPr/>
        </p:nvSpPr>
        <p:spPr bwMode="auto">
          <a:xfrm>
            <a:off x="860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0C6"/>
          </a:solidFill>
          <a:ln>
            <a:noFill/>
          </a:ln>
        </p:spPr>
      </p:sp>
      <p:sp>
        <p:nvSpPr>
          <p:cNvPr id="1054" name="Freeform 228"/>
          <p:cNvSpPr/>
          <p:nvPr/>
        </p:nvSpPr>
        <p:spPr bwMode="auto">
          <a:xfrm>
            <a:off x="860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055" name="Freeform 229"/>
          <p:cNvSpPr/>
          <p:nvPr/>
        </p:nvSpPr>
        <p:spPr bwMode="auto">
          <a:xfrm>
            <a:off x="861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056" name="Freeform 230"/>
          <p:cNvSpPr/>
          <p:nvPr/>
        </p:nvSpPr>
        <p:spPr bwMode="auto">
          <a:xfrm>
            <a:off x="861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057" name="Freeform 231"/>
          <p:cNvSpPr/>
          <p:nvPr/>
        </p:nvSpPr>
        <p:spPr bwMode="auto">
          <a:xfrm>
            <a:off x="862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058" name="Freeform 232"/>
          <p:cNvSpPr/>
          <p:nvPr/>
        </p:nvSpPr>
        <p:spPr bwMode="auto">
          <a:xfrm>
            <a:off x="862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059" name="Freeform 233"/>
          <p:cNvSpPr/>
          <p:nvPr/>
        </p:nvSpPr>
        <p:spPr bwMode="auto">
          <a:xfrm>
            <a:off x="863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6C3"/>
          </a:solidFill>
          <a:ln>
            <a:noFill/>
          </a:ln>
        </p:spPr>
      </p:sp>
      <p:sp>
        <p:nvSpPr>
          <p:cNvPr id="1060" name="Freeform 234"/>
          <p:cNvSpPr/>
          <p:nvPr/>
        </p:nvSpPr>
        <p:spPr bwMode="auto">
          <a:xfrm>
            <a:off x="863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1" name="Freeform 235"/>
          <p:cNvSpPr/>
          <p:nvPr/>
        </p:nvSpPr>
        <p:spPr bwMode="auto">
          <a:xfrm>
            <a:off x="864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7C3"/>
          </a:solidFill>
          <a:ln>
            <a:noFill/>
          </a:ln>
        </p:spPr>
      </p:sp>
      <p:sp>
        <p:nvSpPr>
          <p:cNvPr id="1062" name="Freeform 236"/>
          <p:cNvSpPr/>
          <p:nvPr/>
        </p:nvSpPr>
        <p:spPr bwMode="auto">
          <a:xfrm>
            <a:off x="864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8C2"/>
          </a:solidFill>
          <a:ln>
            <a:noFill/>
          </a:ln>
        </p:spPr>
      </p:sp>
      <p:sp>
        <p:nvSpPr>
          <p:cNvPr id="1063" name="Freeform 237"/>
          <p:cNvSpPr/>
          <p:nvPr/>
        </p:nvSpPr>
        <p:spPr bwMode="auto">
          <a:xfrm>
            <a:off x="864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9C2"/>
          </a:solidFill>
          <a:ln>
            <a:noFill/>
          </a:ln>
        </p:spPr>
      </p:sp>
      <p:sp>
        <p:nvSpPr>
          <p:cNvPr id="1064" name="Freeform 238"/>
          <p:cNvSpPr/>
          <p:nvPr/>
        </p:nvSpPr>
        <p:spPr bwMode="auto">
          <a:xfrm>
            <a:off x="865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AC1"/>
          </a:solidFill>
          <a:ln>
            <a:noFill/>
          </a:ln>
        </p:spPr>
      </p:sp>
      <p:sp>
        <p:nvSpPr>
          <p:cNvPr id="1065" name="Freeform 239"/>
          <p:cNvSpPr/>
          <p:nvPr/>
        </p:nvSpPr>
        <p:spPr bwMode="auto">
          <a:xfrm>
            <a:off x="865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BC1"/>
          </a:solidFill>
          <a:ln>
            <a:noFill/>
          </a:ln>
        </p:spPr>
      </p:sp>
      <p:sp>
        <p:nvSpPr>
          <p:cNvPr id="1066" name="Freeform 240"/>
          <p:cNvSpPr/>
          <p:nvPr/>
        </p:nvSpPr>
        <p:spPr bwMode="auto">
          <a:xfrm>
            <a:off x="866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CC1"/>
          </a:solidFill>
          <a:ln>
            <a:noFill/>
          </a:ln>
        </p:spPr>
      </p:sp>
      <p:sp>
        <p:nvSpPr>
          <p:cNvPr id="1067" name="Freeform 241"/>
          <p:cNvSpPr/>
          <p:nvPr/>
        </p:nvSpPr>
        <p:spPr bwMode="auto">
          <a:xfrm>
            <a:off x="8667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DC0"/>
          </a:solidFill>
          <a:ln>
            <a:noFill/>
          </a:ln>
        </p:spPr>
      </p:sp>
      <p:sp>
        <p:nvSpPr>
          <p:cNvPr id="1068" name="Freeform 242"/>
          <p:cNvSpPr/>
          <p:nvPr/>
        </p:nvSpPr>
        <p:spPr bwMode="auto">
          <a:xfrm>
            <a:off x="867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C0"/>
          </a:solidFill>
          <a:ln>
            <a:noFill/>
          </a:ln>
        </p:spPr>
      </p:sp>
      <p:sp>
        <p:nvSpPr>
          <p:cNvPr id="1069" name="Freeform 243"/>
          <p:cNvSpPr/>
          <p:nvPr/>
        </p:nvSpPr>
        <p:spPr bwMode="auto">
          <a:xfrm>
            <a:off x="867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EBF"/>
          </a:solidFill>
          <a:ln>
            <a:noFill/>
          </a:ln>
        </p:spPr>
      </p:sp>
      <p:sp>
        <p:nvSpPr>
          <p:cNvPr id="1070" name="Freeform 244"/>
          <p:cNvSpPr/>
          <p:nvPr/>
        </p:nvSpPr>
        <p:spPr bwMode="auto">
          <a:xfrm>
            <a:off x="868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9FBF"/>
          </a:solidFill>
          <a:ln>
            <a:noFill/>
          </a:ln>
        </p:spPr>
      </p:sp>
      <p:sp>
        <p:nvSpPr>
          <p:cNvPr id="1071" name="Freeform 245"/>
          <p:cNvSpPr/>
          <p:nvPr/>
        </p:nvSpPr>
        <p:spPr bwMode="auto">
          <a:xfrm>
            <a:off x="8685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0BF"/>
          </a:solidFill>
          <a:ln>
            <a:noFill/>
          </a:ln>
        </p:spPr>
      </p:sp>
      <p:sp>
        <p:nvSpPr>
          <p:cNvPr id="1072" name="Freeform 246"/>
          <p:cNvSpPr/>
          <p:nvPr/>
        </p:nvSpPr>
        <p:spPr bwMode="auto">
          <a:xfrm>
            <a:off x="869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1BE"/>
          </a:solidFill>
          <a:ln>
            <a:noFill/>
          </a:ln>
        </p:spPr>
      </p:sp>
      <p:sp>
        <p:nvSpPr>
          <p:cNvPr id="1073" name="Freeform 247"/>
          <p:cNvSpPr/>
          <p:nvPr/>
        </p:nvSpPr>
        <p:spPr bwMode="auto">
          <a:xfrm>
            <a:off x="869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2BE"/>
          </a:solidFill>
          <a:ln>
            <a:noFill/>
          </a:ln>
        </p:spPr>
      </p:sp>
      <p:sp>
        <p:nvSpPr>
          <p:cNvPr id="1074" name="Freeform 248"/>
          <p:cNvSpPr/>
          <p:nvPr/>
        </p:nvSpPr>
        <p:spPr bwMode="auto">
          <a:xfrm>
            <a:off x="869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3BD"/>
          </a:solidFill>
          <a:ln>
            <a:noFill/>
          </a:ln>
        </p:spPr>
      </p:sp>
      <p:sp>
        <p:nvSpPr>
          <p:cNvPr id="1075" name="Freeform 249"/>
          <p:cNvSpPr/>
          <p:nvPr/>
        </p:nvSpPr>
        <p:spPr bwMode="auto">
          <a:xfrm>
            <a:off x="870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4BD"/>
          </a:solidFill>
          <a:ln>
            <a:noFill/>
          </a:ln>
        </p:spPr>
      </p:sp>
      <p:sp>
        <p:nvSpPr>
          <p:cNvPr id="1076" name="Freeform 250"/>
          <p:cNvSpPr/>
          <p:nvPr/>
        </p:nvSpPr>
        <p:spPr bwMode="auto">
          <a:xfrm>
            <a:off x="870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077" name="Freeform 251"/>
          <p:cNvSpPr/>
          <p:nvPr/>
        </p:nvSpPr>
        <p:spPr bwMode="auto">
          <a:xfrm>
            <a:off x="871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078" name="Freeform 252"/>
          <p:cNvSpPr/>
          <p:nvPr/>
        </p:nvSpPr>
        <p:spPr bwMode="auto">
          <a:xfrm>
            <a:off x="871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079" name="Freeform 253"/>
          <p:cNvSpPr/>
          <p:nvPr/>
        </p:nvSpPr>
        <p:spPr bwMode="auto">
          <a:xfrm>
            <a:off x="872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080" name="Freeform 254"/>
          <p:cNvSpPr/>
          <p:nvPr/>
        </p:nvSpPr>
        <p:spPr bwMode="auto">
          <a:xfrm>
            <a:off x="872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8BB"/>
          </a:solidFill>
          <a:ln>
            <a:noFill/>
          </a:ln>
        </p:spPr>
      </p:sp>
      <p:sp>
        <p:nvSpPr>
          <p:cNvPr id="1081" name="Freeform 255"/>
          <p:cNvSpPr/>
          <p:nvPr/>
        </p:nvSpPr>
        <p:spPr bwMode="auto">
          <a:xfrm>
            <a:off x="873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9BA"/>
          </a:solidFill>
          <a:ln>
            <a:noFill/>
          </a:ln>
        </p:spPr>
      </p:sp>
      <p:sp>
        <p:nvSpPr>
          <p:cNvPr id="1082" name="Freeform 256"/>
          <p:cNvSpPr/>
          <p:nvPr/>
        </p:nvSpPr>
        <p:spPr bwMode="auto">
          <a:xfrm>
            <a:off x="873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A"/>
          </a:solidFill>
          <a:ln>
            <a:noFill/>
          </a:ln>
        </p:spPr>
      </p:sp>
      <p:sp>
        <p:nvSpPr>
          <p:cNvPr id="1083" name="Freeform 257"/>
          <p:cNvSpPr/>
          <p:nvPr/>
        </p:nvSpPr>
        <p:spPr bwMode="auto">
          <a:xfrm>
            <a:off x="8739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AB9"/>
          </a:solidFill>
          <a:ln>
            <a:noFill/>
          </a:ln>
        </p:spPr>
      </p:sp>
      <p:sp>
        <p:nvSpPr>
          <p:cNvPr id="1084" name="Freeform 258"/>
          <p:cNvSpPr/>
          <p:nvPr/>
        </p:nvSpPr>
        <p:spPr bwMode="auto">
          <a:xfrm>
            <a:off x="8744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9"/>
          </a:solidFill>
          <a:ln>
            <a:noFill/>
          </a:ln>
        </p:spPr>
      </p:sp>
      <p:sp>
        <p:nvSpPr>
          <p:cNvPr id="1085" name="Freeform 259"/>
          <p:cNvSpPr/>
          <p:nvPr/>
        </p:nvSpPr>
        <p:spPr bwMode="auto">
          <a:xfrm>
            <a:off x="8748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8"/>
          </a:solidFill>
          <a:ln>
            <a:noFill/>
          </a:ln>
        </p:spPr>
      </p:sp>
      <p:sp>
        <p:nvSpPr>
          <p:cNvPr id="1086" name="Freeform 260"/>
          <p:cNvSpPr/>
          <p:nvPr/>
        </p:nvSpPr>
        <p:spPr bwMode="auto">
          <a:xfrm>
            <a:off x="8753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BB7"/>
          </a:solidFill>
          <a:ln>
            <a:noFill/>
          </a:ln>
        </p:spPr>
      </p:sp>
      <p:sp>
        <p:nvSpPr>
          <p:cNvPr id="1087" name="Freeform 261"/>
          <p:cNvSpPr/>
          <p:nvPr/>
        </p:nvSpPr>
        <p:spPr bwMode="auto">
          <a:xfrm>
            <a:off x="8757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6"/>
          </a:solidFill>
          <a:ln>
            <a:noFill/>
          </a:ln>
        </p:spPr>
      </p:sp>
      <p:sp>
        <p:nvSpPr>
          <p:cNvPr id="1088" name="Freeform 262"/>
          <p:cNvSpPr/>
          <p:nvPr/>
        </p:nvSpPr>
        <p:spPr bwMode="auto">
          <a:xfrm>
            <a:off x="8762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</p:sp>
      <p:sp>
        <p:nvSpPr>
          <p:cNvPr id="1089" name="Freeform 263"/>
          <p:cNvSpPr/>
          <p:nvPr/>
        </p:nvSpPr>
        <p:spPr bwMode="auto">
          <a:xfrm>
            <a:off x="8766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5"/>
          </a:solidFill>
          <a:ln>
            <a:noFill/>
          </a:ln>
        </p:spPr>
      </p:sp>
      <p:sp>
        <p:nvSpPr>
          <p:cNvPr id="1090" name="Freeform 264"/>
          <p:cNvSpPr/>
          <p:nvPr/>
        </p:nvSpPr>
        <p:spPr bwMode="auto">
          <a:xfrm>
            <a:off x="8771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4"/>
          </a:solidFill>
          <a:ln>
            <a:noFill/>
          </a:ln>
        </p:spPr>
      </p:sp>
      <p:sp>
        <p:nvSpPr>
          <p:cNvPr id="1091" name="Freeform 265"/>
          <p:cNvSpPr/>
          <p:nvPr/>
        </p:nvSpPr>
        <p:spPr bwMode="auto">
          <a:xfrm>
            <a:off x="8775720" y="4637520"/>
            <a:ext cx="5760" cy="288720"/>
          </a:xfrm>
          <a:custGeom>
            <a:avLst/>
            <a:gdLst/>
            <a:ahLst/>
            <a:cxnLst/>
            <a:rect l="0" t="0" r="r" b="b"/>
            <a:pathLst>
              <a:path w="16" h="802" extrusionOk="0">
                <a:moveTo>
                  <a:pt x="0" y="801"/>
                </a:moveTo>
                <a:lnTo>
                  <a:pt x="0" y="0"/>
                </a:lnTo>
                <a:lnTo>
                  <a:pt x="15" y="0"/>
                </a:lnTo>
                <a:lnTo>
                  <a:pt x="15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092" name="Freeform 266"/>
          <p:cNvSpPr/>
          <p:nvPr/>
        </p:nvSpPr>
        <p:spPr bwMode="auto">
          <a:xfrm>
            <a:off x="8780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2"/>
          </a:solidFill>
          <a:ln>
            <a:noFill/>
          </a:ln>
        </p:spPr>
      </p:sp>
      <p:sp>
        <p:nvSpPr>
          <p:cNvPr id="1093" name="Freeform 267"/>
          <p:cNvSpPr/>
          <p:nvPr/>
        </p:nvSpPr>
        <p:spPr bwMode="auto">
          <a:xfrm>
            <a:off x="8784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094" name="Freeform 268"/>
          <p:cNvSpPr/>
          <p:nvPr/>
        </p:nvSpPr>
        <p:spPr bwMode="auto">
          <a:xfrm>
            <a:off x="8789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1"/>
          </a:solidFill>
          <a:ln>
            <a:noFill/>
          </a:ln>
        </p:spPr>
      </p:sp>
      <p:sp>
        <p:nvSpPr>
          <p:cNvPr id="1095" name="Freeform 269"/>
          <p:cNvSpPr/>
          <p:nvPr/>
        </p:nvSpPr>
        <p:spPr bwMode="auto">
          <a:xfrm>
            <a:off x="8793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096" name="Freeform 270"/>
          <p:cNvSpPr/>
          <p:nvPr/>
        </p:nvSpPr>
        <p:spPr bwMode="auto">
          <a:xfrm>
            <a:off x="8798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097" name="Freeform 271"/>
          <p:cNvSpPr/>
          <p:nvPr/>
        </p:nvSpPr>
        <p:spPr bwMode="auto">
          <a:xfrm>
            <a:off x="8802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8" name="Freeform 272"/>
          <p:cNvSpPr/>
          <p:nvPr/>
        </p:nvSpPr>
        <p:spPr bwMode="auto">
          <a:xfrm>
            <a:off x="8807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099" name="Freeform 273"/>
          <p:cNvSpPr/>
          <p:nvPr/>
        </p:nvSpPr>
        <p:spPr bwMode="auto">
          <a:xfrm>
            <a:off x="8811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00" name="Freeform 274"/>
          <p:cNvSpPr/>
          <p:nvPr/>
        </p:nvSpPr>
        <p:spPr bwMode="auto">
          <a:xfrm>
            <a:off x="8816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01" name="Freeform 275"/>
          <p:cNvSpPr/>
          <p:nvPr/>
        </p:nvSpPr>
        <p:spPr bwMode="auto">
          <a:xfrm>
            <a:off x="8820720" y="4637520"/>
            <a:ext cx="5400" cy="288720"/>
          </a:xfrm>
          <a:custGeom>
            <a:avLst/>
            <a:gdLst/>
            <a:ahLst/>
            <a:cxnLst/>
            <a:rect l="0" t="0" r="r" b="b"/>
            <a:pathLst>
              <a:path w="15" h="802" extrusionOk="0">
                <a:moveTo>
                  <a:pt x="0" y="801"/>
                </a:moveTo>
                <a:lnTo>
                  <a:pt x="0" y="0"/>
                </a:lnTo>
                <a:lnTo>
                  <a:pt x="14" y="0"/>
                </a:lnTo>
                <a:lnTo>
                  <a:pt x="14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102" name="Freeform 276"/>
          <p:cNvSpPr/>
          <p:nvPr/>
        </p:nvSpPr>
        <p:spPr bwMode="auto">
          <a:xfrm>
            <a:off x="8825400" y="4637520"/>
            <a:ext cx="5040" cy="288720"/>
          </a:xfrm>
          <a:custGeom>
            <a:avLst/>
            <a:gdLst/>
            <a:ahLst/>
            <a:cxnLst/>
            <a:rect l="0" t="0" r="r" b="b"/>
            <a:pathLst>
              <a:path w="14" h="802" extrusionOk="0">
                <a:moveTo>
                  <a:pt x="0" y="801"/>
                </a:moveTo>
                <a:lnTo>
                  <a:pt x="0" y="0"/>
                </a:lnTo>
                <a:lnTo>
                  <a:pt x="13" y="0"/>
                </a:lnTo>
                <a:lnTo>
                  <a:pt x="13" y="801"/>
                </a:lnTo>
                <a:lnTo>
                  <a:pt x="0" y="801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103" name="Freeform 277"/>
          <p:cNvSpPr/>
          <p:nvPr/>
        </p:nvSpPr>
        <p:spPr bwMode="auto">
          <a:xfrm>
            <a:off x="0" y="0"/>
            <a:ext cx="9135360" cy="753173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104" name="Freeform 278"/>
          <p:cNvSpPr/>
          <p:nvPr/>
        </p:nvSpPr>
        <p:spPr bwMode="auto">
          <a:xfrm>
            <a:off x="0" y="0"/>
            <a:ext cx="9135360" cy="1309680"/>
          </a:xfrm>
          <a:custGeom>
            <a:avLst/>
            <a:gdLst/>
            <a:ahLst/>
            <a:cxnLst/>
            <a:rect l="0" t="0" r="r" b="b"/>
            <a:pathLst>
              <a:path w="25376" h="3638" extrusionOk="0">
                <a:moveTo>
                  <a:pt x="0" y="3637"/>
                </a:moveTo>
                <a:lnTo>
                  <a:pt x="25375" y="3637"/>
                </a:lnTo>
                <a:lnTo>
                  <a:pt x="25375" y="0"/>
                </a:lnTo>
                <a:lnTo>
                  <a:pt x="0" y="0"/>
                </a:lnTo>
                <a:lnTo>
                  <a:pt x="0" y="3637"/>
                </a:lnTo>
                <a:close/>
              </a:path>
            </a:pathLst>
          </a:custGeom>
          <a:noFill/>
          <a:ln w="9360">
            <a:solidFill>
              <a:srgbClr val="FFFFFF"/>
            </a:solidFill>
            <a:round/>
          </a:ln>
        </p:spPr>
      </p:sp>
      <p:sp>
        <p:nvSpPr>
          <p:cNvPr id="1106" name="Freeform 280"/>
          <p:cNvSpPr/>
          <p:nvPr/>
        </p:nvSpPr>
        <p:spPr bwMode="auto">
          <a:xfrm>
            <a:off x="0" y="0"/>
            <a:ext cx="1800" cy="730440"/>
          </a:xfrm>
          <a:custGeom>
            <a:avLst/>
            <a:gdLst/>
            <a:ahLst/>
            <a:cxnLst/>
            <a:rect l="0" t="0" r="r" b="b"/>
            <a:pathLst>
              <a:path w="5" h="2029" extrusionOk="0">
                <a:moveTo>
                  <a:pt x="0" y="2028"/>
                </a:moveTo>
                <a:lnTo>
                  <a:pt x="0" y="0"/>
                </a:lnTo>
                <a:lnTo>
                  <a:pt x="4" y="2028"/>
                </a:lnTo>
                <a:lnTo>
                  <a:pt x="0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7" name="Freeform 281"/>
          <p:cNvSpPr/>
          <p:nvPr/>
        </p:nvSpPr>
        <p:spPr bwMode="auto">
          <a:xfrm>
            <a:off x="0" y="0"/>
            <a:ext cx="572040" cy="730440"/>
          </a:xfrm>
          <a:custGeom>
            <a:avLst/>
            <a:gdLst/>
            <a:ahLst/>
            <a:cxnLst/>
            <a:rect l="0" t="0" r="r" b="b"/>
            <a:pathLst>
              <a:path w="1589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8" name="Freeform 282"/>
          <p:cNvSpPr/>
          <p:nvPr/>
        </p:nvSpPr>
        <p:spPr bwMode="auto">
          <a:xfrm>
            <a:off x="57024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109" name="Freeform 283"/>
          <p:cNvSpPr/>
          <p:nvPr/>
        </p:nvSpPr>
        <p:spPr bwMode="auto">
          <a:xfrm>
            <a:off x="7131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0C2"/>
          </a:solidFill>
          <a:ln>
            <a:noFill/>
          </a:ln>
        </p:spPr>
      </p:sp>
      <p:sp>
        <p:nvSpPr>
          <p:cNvPr id="1110" name="Freeform 284"/>
          <p:cNvSpPr/>
          <p:nvPr/>
        </p:nvSpPr>
        <p:spPr bwMode="auto">
          <a:xfrm>
            <a:off x="748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1" name="Freeform 285"/>
          <p:cNvSpPr/>
          <p:nvPr/>
        </p:nvSpPr>
        <p:spPr bwMode="auto">
          <a:xfrm>
            <a:off x="784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2" name="Freeform 286"/>
          <p:cNvSpPr/>
          <p:nvPr/>
        </p:nvSpPr>
        <p:spPr bwMode="auto">
          <a:xfrm>
            <a:off x="8560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4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3" name="Freeform 287"/>
          <p:cNvSpPr/>
          <p:nvPr/>
        </p:nvSpPr>
        <p:spPr bwMode="auto">
          <a:xfrm>
            <a:off x="11415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4" name="Freeform 288"/>
          <p:cNvSpPr/>
          <p:nvPr/>
        </p:nvSpPr>
        <p:spPr bwMode="auto">
          <a:xfrm>
            <a:off x="1284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115" name="Freeform 289"/>
          <p:cNvSpPr/>
          <p:nvPr/>
        </p:nvSpPr>
        <p:spPr bwMode="auto">
          <a:xfrm>
            <a:off x="1356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6" name="Freeform 290"/>
          <p:cNvSpPr/>
          <p:nvPr/>
        </p:nvSpPr>
        <p:spPr bwMode="auto">
          <a:xfrm>
            <a:off x="139175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7" name="Freeform 291"/>
          <p:cNvSpPr/>
          <p:nvPr/>
        </p:nvSpPr>
        <p:spPr bwMode="auto">
          <a:xfrm>
            <a:off x="14274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118" name="Freeform 292"/>
          <p:cNvSpPr/>
          <p:nvPr/>
        </p:nvSpPr>
        <p:spPr bwMode="auto">
          <a:xfrm>
            <a:off x="15703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19" name="Freeform 293"/>
          <p:cNvSpPr/>
          <p:nvPr/>
        </p:nvSpPr>
        <p:spPr bwMode="auto">
          <a:xfrm>
            <a:off x="17132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120" name="Freeform 294"/>
          <p:cNvSpPr/>
          <p:nvPr/>
        </p:nvSpPr>
        <p:spPr bwMode="auto">
          <a:xfrm>
            <a:off x="1856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1" name="Freeform 295"/>
          <p:cNvSpPr/>
          <p:nvPr/>
        </p:nvSpPr>
        <p:spPr bwMode="auto">
          <a:xfrm>
            <a:off x="18918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2" name="Freeform 296"/>
          <p:cNvSpPr/>
          <p:nvPr/>
        </p:nvSpPr>
        <p:spPr bwMode="auto">
          <a:xfrm>
            <a:off x="1927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3" name="Freeform 297"/>
          <p:cNvSpPr/>
          <p:nvPr/>
        </p:nvSpPr>
        <p:spPr bwMode="auto">
          <a:xfrm>
            <a:off x="1999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5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4" name="Freeform 298"/>
          <p:cNvSpPr/>
          <p:nvPr/>
        </p:nvSpPr>
        <p:spPr bwMode="auto">
          <a:xfrm>
            <a:off x="2070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125" name="Freeform 299"/>
          <p:cNvSpPr/>
          <p:nvPr/>
        </p:nvSpPr>
        <p:spPr bwMode="auto">
          <a:xfrm>
            <a:off x="21063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6" name="Freeform 300"/>
          <p:cNvSpPr/>
          <p:nvPr/>
        </p:nvSpPr>
        <p:spPr bwMode="auto">
          <a:xfrm>
            <a:off x="21420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C0"/>
          </a:solidFill>
          <a:ln>
            <a:noFill/>
          </a:ln>
        </p:spPr>
      </p:sp>
      <p:sp>
        <p:nvSpPr>
          <p:cNvPr id="1127" name="Freeform 301"/>
          <p:cNvSpPr/>
          <p:nvPr/>
        </p:nvSpPr>
        <p:spPr bwMode="auto">
          <a:xfrm>
            <a:off x="2284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8" name="Freeform 302"/>
          <p:cNvSpPr/>
          <p:nvPr/>
        </p:nvSpPr>
        <p:spPr bwMode="auto">
          <a:xfrm>
            <a:off x="23205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29" name="Freeform 303"/>
          <p:cNvSpPr/>
          <p:nvPr/>
        </p:nvSpPr>
        <p:spPr bwMode="auto">
          <a:xfrm>
            <a:off x="23562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0" name="Freeform 304"/>
          <p:cNvSpPr/>
          <p:nvPr/>
        </p:nvSpPr>
        <p:spPr bwMode="auto">
          <a:xfrm>
            <a:off x="2427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1" name="Freeform 305"/>
          <p:cNvSpPr/>
          <p:nvPr/>
        </p:nvSpPr>
        <p:spPr bwMode="auto">
          <a:xfrm>
            <a:off x="2499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132" name="Freeform 306"/>
          <p:cNvSpPr/>
          <p:nvPr/>
        </p:nvSpPr>
        <p:spPr bwMode="auto">
          <a:xfrm>
            <a:off x="25347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3" name="Freeform 307"/>
          <p:cNvSpPr/>
          <p:nvPr/>
        </p:nvSpPr>
        <p:spPr bwMode="auto">
          <a:xfrm>
            <a:off x="25707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F"/>
          </a:solidFill>
          <a:ln>
            <a:noFill/>
          </a:ln>
        </p:spPr>
      </p:sp>
      <p:sp>
        <p:nvSpPr>
          <p:cNvPr id="1134" name="Freeform 308"/>
          <p:cNvSpPr/>
          <p:nvPr/>
        </p:nvSpPr>
        <p:spPr bwMode="auto">
          <a:xfrm>
            <a:off x="26420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5" name="Freeform 309"/>
          <p:cNvSpPr/>
          <p:nvPr/>
        </p:nvSpPr>
        <p:spPr bwMode="auto">
          <a:xfrm>
            <a:off x="27136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6" name="Freeform 310"/>
          <p:cNvSpPr/>
          <p:nvPr/>
        </p:nvSpPr>
        <p:spPr bwMode="auto">
          <a:xfrm>
            <a:off x="28566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137" name="Freeform 311"/>
          <p:cNvSpPr/>
          <p:nvPr/>
        </p:nvSpPr>
        <p:spPr bwMode="auto">
          <a:xfrm>
            <a:off x="2892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E"/>
          </a:solidFill>
          <a:ln>
            <a:noFill/>
          </a:ln>
        </p:spPr>
      </p:sp>
      <p:sp>
        <p:nvSpPr>
          <p:cNvPr id="1138" name="Freeform 312"/>
          <p:cNvSpPr/>
          <p:nvPr/>
        </p:nvSpPr>
        <p:spPr bwMode="auto">
          <a:xfrm>
            <a:off x="29278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39" name="Freeform 313"/>
          <p:cNvSpPr/>
          <p:nvPr/>
        </p:nvSpPr>
        <p:spPr bwMode="auto">
          <a:xfrm>
            <a:off x="29991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0" name="Freeform 314"/>
          <p:cNvSpPr/>
          <p:nvPr/>
        </p:nvSpPr>
        <p:spPr bwMode="auto">
          <a:xfrm>
            <a:off x="31420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141" name="Freeform 315"/>
          <p:cNvSpPr/>
          <p:nvPr/>
        </p:nvSpPr>
        <p:spPr bwMode="auto">
          <a:xfrm>
            <a:off x="3213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142" name="Freeform 316"/>
          <p:cNvSpPr/>
          <p:nvPr/>
        </p:nvSpPr>
        <p:spPr bwMode="auto">
          <a:xfrm>
            <a:off x="32850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C"/>
          </a:solidFill>
          <a:ln>
            <a:noFill/>
          </a:ln>
        </p:spPr>
      </p:sp>
      <p:sp>
        <p:nvSpPr>
          <p:cNvPr id="1143" name="Freeform 317"/>
          <p:cNvSpPr/>
          <p:nvPr/>
        </p:nvSpPr>
        <p:spPr bwMode="auto">
          <a:xfrm>
            <a:off x="34279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4" name="Freeform 318"/>
          <p:cNvSpPr/>
          <p:nvPr/>
        </p:nvSpPr>
        <p:spPr bwMode="auto">
          <a:xfrm>
            <a:off x="34639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5" name="Freeform 319"/>
          <p:cNvSpPr/>
          <p:nvPr/>
        </p:nvSpPr>
        <p:spPr bwMode="auto">
          <a:xfrm>
            <a:off x="34995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6" name="Freeform 320"/>
          <p:cNvSpPr/>
          <p:nvPr/>
        </p:nvSpPr>
        <p:spPr bwMode="auto">
          <a:xfrm>
            <a:off x="3570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147" name="Freeform 321"/>
          <p:cNvSpPr/>
          <p:nvPr/>
        </p:nvSpPr>
        <p:spPr bwMode="auto">
          <a:xfrm>
            <a:off x="36064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B"/>
          </a:solidFill>
          <a:ln>
            <a:noFill/>
          </a:ln>
        </p:spPr>
      </p:sp>
      <p:sp>
        <p:nvSpPr>
          <p:cNvPr id="1148" name="Freeform 322"/>
          <p:cNvSpPr/>
          <p:nvPr/>
        </p:nvSpPr>
        <p:spPr bwMode="auto">
          <a:xfrm>
            <a:off x="364248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49" name="Freeform 323"/>
          <p:cNvSpPr/>
          <p:nvPr/>
        </p:nvSpPr>
        <p:spPr bwMode="auto">
          <a:xfrm>
            <a:off x="36781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0" name="Freeform 324"/>
          <p:cNvSpPr/>
          <p:nvPr/>
        </p:nvSpPr>
        <p:spPr bwMode="auto">
          <a:xfrm>
            <a:off x="371376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1" name="Freeform 325"/>
          <p:cNvSpPr/>
          <p:nvPr/>
        </p:nvSpPr>
        <p:spPr bwMode="auto">
          <a:xfrm>
            <a:off x="3856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152" name="Freeform 326"/>
          <p:cNvSpPr/>
          <p:nvPr/>
        </p:nvSpPr>
        <p:spPr bwMode="auto">
          <a:xfrm>
            <a:off x="3892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A"/>
          </a:solidFill>
          <a:ln>
            <a:noFill/>
          </a:ln>
        </p:spPr>
      </p:sp>
      <p:sp>
        <p:nvSpPr>
          <p:cNvPr id="1153" name="Freeform 327"/>
          <p:cNvSpPr/>
          <p:nvPr/>
        </p:nvSpPr>
        <p:spPr bwMode="auto">
          <a:xfrm>
            <a:off x="392832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4" name="Freeform 328"/>
          <p:cNvSpPr/>
          <p:nvPr/>
        </p:nvSpPr>
        <p:spPr bwMode="auto">
          <a:xfrm>
            <a:off x="39639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5" name="Freeform 329"/>
          <p:cNvSpPr/>
          <p:nvPr/>
        </p:nvSpPr>
        <p:spPr bwMode="auto">
          <a:xfrm>
            <a:off x="399960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9"/>
          </a:solidFill>
          <a:ln>
            <a:noFill/>
          </a:ln>
        </p:spPr>
      </p:sp>
      <p:sp>
        <p:nvSpPr>
          <p:cNvPr id="1156" name="Freeform 330"/>
          <p:cNvSpPr/>
          <p:nvPr/>
        </p:nvSpPr>
        <p:spPr bwMode="auto">
          <a:xfrm>
            <a:off x="4142519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7" name="Freeform 331"/>
          <p:cNvSpPr/>
          <p:nvPr/>
        </p:nvSpPr>
        <p:spPr bwMode="auto">
          <a:xfrm>
            <a:off x="41781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158" name="Freeform 332"/>
          <p:cNvSpPr/>
          <p:nvPr/>
        </p:nvSpPr>
        <p:spPr bwMode="auto">
          <a:xfrm>
            <a:off x="4213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59" name="Freeform 333"/>
          <p:cNvSpPr/>
          <p:nvPr/>
        </p:nvSpPr>
        <p:spPr bwMode="auto">
          <a:xfrm>
            <a:off x="42854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8"/>
          </a:solidFill>
          <a:ln>
            <a:noFill/>
          </a:ln>
        </p:spPr>
      </p:sp>
      <p:sp>
        <p:nvSpPr>
          <p:cNvPr id="1160" name="Freeform 334"/>
          <p:cNvSpPr/>
          <p:nvPr/>
        </p:nvSpPr>
        <p:spPr bwMode="auto">
          <a:xfrm>
            <a:off x="4356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1" name="Freeform 335"/>
          <p:cNvSpPr/>
          <p:nvPr/>
        </p:nvSpPr>
        <p:spPr bwMode="auto">
          <a:xfrm>
            <a:off x="442836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162" name="Freeform 336"/>
          <p:cNvSpPr/>
          <p:nvPr/>
        </p:nvSpPr>
        <p:spPr bwMode="auto">
          <a:xfrm>
            <a:off x="44640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3" name="Freeform 337"/>
          <p:cNvSpPr/>
          <p:nvPr/>
        </p:nvSpPr>
        <p:spPr bwMode="auto">
          <a:xfrm>
            <a:off x="44996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AB7"/>
          </a:solidFill>
          <a:ln>
            <a:noFill/>
          </a:ln>
        </p:spPr>
      </p:sp>
      <p:sp>
        <p:nvSpPr>
          <p:cNvPr id="1164" name="Freeform 338"/>
          <p:cNvSpPr/>
          <p:nvPr/>
        </p:nvSpPr>
        <p:spPr bwMode="auto">
          <a:xfrm>
            <a:off x="45712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5" name="Freeform 339"/>
          <p:cNvSpPr/>
          <p:nvPr/>
        </p:nvSpPr>
        <p:spPr bwMode="auto">
          <a:xfrm>
            <a:off x="47142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166" name="Freeform 340"/>
          <p:cNvSpPr/>
          <p:nvPr/>
        </p:nvSpPr>
        <p:spPr bwMode="auto">
          <a:xfrm>
            <a:off x="4749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6"/>
          </a:solidFill>
          <a:ln>
            <a:noFill/>
          </a:ln>
        </p:spPr>
      </p:sp>
      <p:sp>
        <p:nvSpPr>
          <p:cNvPr id="1167" name="Freeform 341"/>
          <p:cNvSpPr/>
          <p:nvPr/>
        </p:nvSpPr>
        <p:spPr bwMode="auto">
          <a:xfrm>
            <a:off x="478548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8" name="Freeform 342"/>
          <p:cNvSpPr/>
          <p:nvPr/>
        </p:nvSpPr>
        <p:spPr bwMode="auto">
          <a:xfrm>
            <a:off x="48571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5"/>
          </a:solidFill>
          <a:ln>
            <a:noFill/>
          </a:ln>
        </p:spPr>
      </p:sp>
      <p:sp>
        <p:nvSpPr>
          <p:cNvPr id="1169" name="Freeform 343"/>
          <p:cNvSpPr/>
          <p:nvPr/>
        </p:nvSpPr>
        <p:spPr bwMode="auto">
          <a:xfrm>
            <a:off x="5000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170" name="Freeform 344"/>
          <p:cNvSpPr/>
          <p:nvPr/>
        </p:nvSpPr>
        <p:spPr bwMode="auto">
          <a:xfrm>
            <a:off x="50713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1" name="Freeform 345"/>
          <p:cNvSpPr/>
          <p:nvPr/>
        </p:nvSpPr>
        <p:spPr bwMode="auto">
          <a:xfrm>
            <a:off x="5142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4"/>
          </a:solidFill>
          <a:ln>
            <a:noFill/>
          </a:ln>
        </p:spPr>
      </p:sp>
      <p:sp>
        <p:nvSpPr>
          <p:cNvPr id="1172" name="Freeform 346"/>
          <p:cNvSpPr/>
          <p:nvPr/>
        </p:nvSpPr>
        <p:spPr bwMode="auto">
          <a:xfrm>
            <a:off x="52142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3" name="Freeform 347"/>
          <p:cNvSpPr/>
          <p:nvPr/>
        </p:nvSpPr>
        <p:spPr bwMode="auto">
          <a:xfrm>
            <a:off x="52855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174" name="Freeform 348"/>
          <p:cNvSpPr/>
          <p:nvPr/>
        </p:nvSpPr>
        <p:spPr bwMode="auto">
          <a:xfrm>
            <a:off x="53571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3"/>
          </a:solidFill>
          <a:ln>
            <a:noFill/>
          </a:ln>
        </p:spPr>
      </p:sp>
      <p:sp>
        <p:nvSpPr>
          <p:cNvPr id="1175" name="Freeform 349"/>
          <p:cNvSpPr/>
          <p:nvPr/>
        </p:nvSpPr>
        <p:spPr bwMode="auto">
          <a:xfrm>
            <a:off x="542844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6" name="Freeform 350"/>
          <p:cNvSpPr/>
          <p:nvPr/>
        </p:nvSpPr>
        <p:spPr bwMode="auto">
          <a:xfrm>
            <a:off x="5571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DB2"/>
          </a:solidFill>
          <a:ln>
            <a:noFill/>
          </a:ln>
        </p:spPr>
      </p:sp>
      <p:sp>
        <p:nvSpPr>
          <p:cNvPr id="1177" name="Freeform 351"/>
          <p:cNvSpPr/>
          <p:nvPr/>
        </p:nvSpPr>
        <p:spPr bwMode="auto">
          <a:xfrm>
            <a:off x="564300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178" name="Freeform 352"/>
          <p:cNvSpPr/>
          <p:nvPr/>
        </p:nvSpPr>
        <p:spPr bwMode="auto">
          <a:xfrm>
            <a:off x="56786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79" name="Freeform 353"/>
          <p:cNvSpPr/>
          <p:nvPr/>
        </p:nvSpPr>
        <p:spPr bwMode="auto">
          <a:xfrm>
            <a:off x="57142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1"/>
          </a:solidFill>
          <a:ln>
            <a:noFill/>
          </a:ln>
        </p:spPr>
      </p:sp>
      <p:sp>
        <p:nvSpPr>
          <p:cNvPr id="1180" name="Freeform 354"/>
          <p:cNvSpPr/>
          <p:nvPr/>
        </p:nvSpPr>
        <p:spPr bwMode="auto">
          <a:xfrm>
            <a:off x="5857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99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1" name="Freeform 355"/>
          <p:cNvSpPr/>
          <p:nvPr/>
        </p:nvSpPr>
        <p:spPr bwMode="auto">
          <a:xfrm>
            <a:off x="58928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5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2" name="Freeform 356"/>
          <p:cNvSpPr/>
          <p:nvPr/>
        </p:nvSpPr>
        <p:spPr bwMode="auto">
          <a:xfrm>
            <a:off x="5928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3" name="Freeform 357"/>
          <p:cNvSpPr/>
          <p:nvPr/>
        </p:nvSpPr>
        <p:spPr bwMode="auto">
          <a:xfrm>
            <a:off x="60001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8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184" name="Freeform 358"/>
          <p:cNvSpPr/>
          <p:nvPr/>
        </p:nvSpPr>
        <p:spPr bwMode="auto">
          <a:xfrm>
            <a:off x="6071400" y="0"/>
            <a:ext cx="73800" cy="730440"/>
          </a:xfrm>
          <a:custGeom>
            <a:avLst/>
            <a:gdLst/>
            <a:ahLst/>
            <a:cxnLst/>
            <a:rect l="0" t="0" r="r" b="b"/>
            <a:pathLst>
              <a:path w="205" h="2029" extrusionOk="0">
                <a:moveTo>
                  <a:pt x="5" y="2028"/>
                </a:moveTo>
                <a:lnTo>
                  <a:pt x="0" y="0"/>
                </a:lnTo>
                <a:lnTo>
                  <a:pt x="200" y="0"/>
                </a:lnTo>
                <a:lnTo>
                  <a:pt x="204" y="2028"/>
                </a:lnTo>
                <a:lnTo>
                  <a:pt x="5" y="2028"/>
                </a:lnTo>
                <a:close/>
              </a:path>
            </a:pathLst>
          </a:custGeom>
          <a:solidFill>
            <a:srgbClr val="00AFB0"/>
          </a:solidFill>
          <a:ln>
            <a:noFill/>
          </a:ln>
        </p:spPr>
      </p:sp>
      <p:sp>
        <p:nvSpPr>
          <p:cNvPr id="1185" name="Freeform 359"/>
          <p:cNvSpPr/>
          <p:nvPr/>
        </p:nvSpPr>
        <p:spPr bwMode="auto">
          <a:xfrm>
            <a:off x="6143039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6" name="Freeform 360"/>
          <p:cNvSpPr/>
          <p:nvPr/>
        </p:nvSpPr>
        <p:spPr bwMode="auto">
          <a:xfrm>
            <a:off x="6285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187" name="Freeform 361"/>
          <p:cNvSpPr/>
          <p:nvPr/>
        </p:nvSpPr>
        <p:spPr bwMode="auto">
          <a:xfrm>
            <a:off x="635724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188" name="Freeform 362"/>
          <p:cNvSpPr/>
          <p:nvPr/>
        </p:nvSpPr>
        <p:spPr bwMode="auto">
          <a:xfrm>
            <a:off x="63932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89" name="Freeform 363"/>
          <p:cNvSpPr/>
          <p:nvPr/>
        </p:nvSpPr>
        <p:spPr bwMode="auto">
          <a:xfrm>
            <a:off x="642888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0" name="Freeform 364"/>
          <p:cNvSpPr/>
          <p:nvPr/>
        </p:nvSpPr>
        <p:spPr bwMode="auto">
          <a:xfrm>
            <a:off x="65718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E"/>
          </a:solidFill>
          <a:ln>
            <a:noFill/>
          </a:ln>
        </p:spPr>
      </p:sp>
      <p:sp>
        <p:nvSpPr>
          <p:cNvPr id="1191" name="Freeform 365"/>
          <p:cNvSpPr/>
          <p:nvPr/>
        </p:nvSpPr>
        <p:spPr bwMode="auto">
          <a:xfrm>
            <a:off x="66430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2" name="Freeform 366"/>
          <p:cNvSpPr/>
          <p:nvPr/>
        </p:nvSpPr>
        <p:spPr bwMode="auto">
          <a:xfrm>
            <a:off x="66787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1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3" name="Freeform 367"/>
          <p:cNvSpPr/>
          <p:nvPr/>
        </p:nvSpPr>
        <p:spPr bwMode="auto">
          <a:xfrm>
            <a:off x="6714720" y="0"/>
            <a:ext cx="144719" cy="730440"/>
          </a:xfrm>
          <a:custGeom>
            <a:avLst/>
            <a:gdLst/>
            <a:ahLst/>
            <a:cxnLst/>
            <a:rect l="0" t="0" r="r" b="b"/>
            <a:pathLst>
              <a:path w="402" h="2029" extrusionOk="0">
                <a:moveTo>
                  <a:pt x="3" y="2028"/>
                </a:moveTo>
                <a:lnTo>
                  <a:pt x="0" y="0"/>
                </a:lnTo>
                <a:lnTo>
                  <a:pt x="398" y="0"/>
                </a:lnTo>
                <a:lnTo>
                  <a:pt x="401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4" name="Freeform 368"/>
          <p:cNvSpPr/>
          <p:nvPr/>
        </p:nvSpPr>
        <p:spPr bwMode="auto">
          <a:xfrm>
            <a:off x="685764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195" name="Freeform 369"/>
          <p:cNvSpPr/>
          <p:nvPr/>
        </p:nvSpPr>
        <p:spPr bwMode="auto">
          <a:xfrm>
            <a:off x="68932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6" name="Freeform 370"/>
          <p:cNvSpPr/>
          <p:nvPr/>
        </p:nvSpPr>
        <p:spPr bwMode="auto">
          <a:xfrm>
            <a:off x="69289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D"/>
          </a:solidFill>
          <a:ln>
            <a:noFill/>
          </a:ln>
        </p:spPr>
      </p:sp>
      <p:sp>
        <p:nvSpPr>
          <p:cNvPr id="1197" name="Freeform 371"/>
          <p:cNvSpPr/>
          <p:nvPr/>
        </p:nvSpPr>
        <p:spPr bwMode="auto">
          <a:xfrm>
            <a:off x="7000560" y="0"/>
            <a:ext cx="37440" cy="730440"/>
          </a:xfrm>
          <a:custGeom>
            <a:avLst/>
            <a:gdLst/>
            <a:ahLst/>
            <a:cxnLst/>
            <a:rect l="0" t="0" r="r" b="b"/>
            <a:pathLst>
              <a:path w="104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8" name="Freeform 372"/>
          <p:cNvSpPr/>
          <p:nvPr/>
        </p:nvSpPr>
        <p:spPr bwMode="auto">
          <a:xfrm>
            <a:off x="703620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199" name="Freeform 373"/>
          <p:cNvSpPr/>
          <p:nvPr/>
        </p:nvSpPr>
        <p:spPr bwMode="auto">
          <a:xfrm>
            <a:off x="707184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0" name="Freeform 374"/>
          <p:cNvSpPr/>
          <p:nvPr/>
        </p:nvSpPr>
        <p:spPr bwMode="auto">
          <a:xfrm>
            <a:off x="714312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1" name="Freeform 375"/>
          <p:cNvSpPr/>
          <p:nvPr/>
        </p:nvSpPr>
        <p:spPr bwMode="auto">
          <a:xfrm>
            <a:off x="7286039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202" name="Freeform 376"/>
          <p:cNvSpPr/>
          <p:nvPr/>
        </p:nvSpPr>
        <p:spPr bwMode="auto">
          <a:xfrm>
            <a:off x="735768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3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3" name="Freeform 377"/>
          <p:cNvSpPr/>
          <p:nvPr/>
        </p:nvSpPr>
        <p:spPr bwMode="auto">
          <a:xfrm>
            <a:off x="7393320" y="0"/>
            <a:ext cx="37800" cy="730440"/>
          </a:xfrm>
          <a:custGeom>
            <a:avLst/>
            <a:gdLst/>
            <a:ahLst/>
            <a:cxnLst/>
            <a:rect l="0" t="0" r="r" b="b"/>
            <a:pathLst>
              <a:path w="105" h="2029" extrusionOk="0">
                <a:moveTo>
                  <a:pt x="4" y="2028"/>
                </a:moveTo>
                <a:lnTo>
                  <a:pt x="0" y="0"/>
                </a:lnTo>
                <a:lnTo>
                  <a:pt x="100" y="0"/>
                </a:lnTo>
                <a:lnTo>
                  <a:pt x="104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4" name="Freeform 378"/>
          <p:cNvSpPr/>
          <p:nvPr/>
        </p:nvSpPr>
        <p:spPr bwMode="auto">
          <a:xfrm>
            <a:off x="74289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1AB"/>
          </a:solidFill>
          <a:ln>
            <a:noFill/>
          </a:ln>
        </p:spPr>
      </p:sp>
      <p:sp>
        <p:nvSpPr>
          <p:cNvPr id="1205" name="Freeform 379"/>
          <p:cNvSpPr/>
          <p:nvPr/>
        </p:nvSpPr>
        <p:spPr bwMode="auto">
          <a:xfrm>
            <a:off x="750060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6" name="Freeform 380"/>
          <p:cNvSpPr/>
          <p:nvPr/>
        </p:nvSpPr>
        <p:spPr bwMode="auto">
          <a:xfrm>
            <a:off x="757188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7" name="Freeform 381"/>
          <p:cNvSpPr/>
          <p:nvPr/>
        </p:nvSpPr>
        <p:spPr bwMode="auto">
          <a:xfrm>
            <a:off x="7714800" y="0"/>
            <a:ext cx="145080" cy="730440"/>
          </a:xfrm>
          <a:custGeom>
            <a:avLst/>
            <a:gdLst/>
            <a:ahLst/>
            <a:cxnLst/>
            <a:rect l="0" t="0" r="r" b="b"/>
            <a:pathLst>
              <a:path w="403" h="2029" extrusionOk="0">
                <a:moveTo>
                  <a:pt x="4" y="2028"/>
                </a:moveTo>
                <a:lnTo>
                  <a:pt x="0" y="0"/>
                </a:lnTo>
                <a:lnTo>
                  <a:pt x="398" y="0"/>
                </a:lnTo>
                <a:lnTo>
                  <a:pt x="402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8" name="Freeform 382"/>
          <p:cNvSpPr/>
          <p:nvPr/>
        </p:nvSpPr>
        <p:spPr bwMode="auto">
          <a:xfrm>
            <a:off x="785772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4" y="2028"/>
                </a:moveTo>
                <a:lnTo>
                  <a:pt x="0" y="0"/>
                </a:lnTo>
                <a:lnTo>
                  <a:pt x="200" y="0"/>
                </a:lnTo>
                <a:lnTo>
                  <a:pt x="203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209" name="Freeform 383"/>
          <p:cNvSpPr/>
          <p:nvPr/>
        </p:nvSpPr>
        <p:spPr bwMode="auto">
          <a:xfrm>
            <a:off x="7929360" y="0"/>
            <a:ext cx="73440" cy="730440"/>
          </a:xfrm>
          <a:custGeom>
            <a:avLst/>
            <a:gdLst/>
            <a:ahLst/>
            <a:cxnLst/>
            <a:rect l="0" t="0" r="r" b="b"/>
            <a:pathLst>
              <a:path w="204" h="2029" extrusionOk="0">
                <a:moveTo>
                  <a:pt x="3" y="2028"/>
                </a:moveTo>
                <a:lnTo>
                  <a:pt x="0" y="0"/>
                </a:lnTo>
                <a:lnTo>
                  <a:pt x="199" y="0"/>
                </a:lnTo>
                <a:lnTo>
                  <a:pt x="203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0" name="Freeform 384"/>
          <p:cNvSpPr/>
          <p:nvPr/>
        </p:nvSpPr>
        <p:spPr bwMode="auto">
          <a:xfrm>
            <a:off x="800064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4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4" y="2028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211" name="Freeform 385"/>
          <p:cNvSpPr/>
          <p:nvPr/>
        </p:nvSpPr>
        <p:spPr bwMode="auto">
          <a:xfrm>
            <a:off x="8286480" y="0"/>
            <a:ext cx="287640" cy="730440"/>
          </a:xfrm>
          <a:custGeom>
            <a:avLst/>
            <a:gdLst/>
            <a:ahLst/>
            <a:cxnLst/>
            <a:rect l="0" t="0" r="r" b="b"/>
            <a:pathLst>
              <a:path w="799" h="2029" extrusionOk="0">
                <a:moveTo>
                  <a:pt x="3" y="2028"/>
                </a:moveTo>
                <a:lnTo>
                  <a:pt x="0" y="0"/>
                </a:lnTo>
                <a:lnTo>
                  <a:pt x="795" y="0"/>
                </a:lnTo>
                <a:lnTo>
                  <a:pt x="798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A"/>
          </a:solidFill>
          <a:ln>
            <a:noFill/>
          </a:ln>
        </p:spPr>
      </p:sp>
      <p:sp>
        <p:nvSpPr>
          <p:cNvPr id="1212" name="Freeform 386"/>
          <p:cNvSpPr/>
          <p:nvPr/>
        </p:nvSpPr>
        <p:spPr bwMode="auto">
          <a:xfrm>
            <a:off x="8572320" y="0"/>
            <a:ext cx="572400" cy="730440"/>
          </a:xfrm>
          <a:custGeom>
            <a:avLst/>
            <a:gdLst/>
            <a:ahLst/>
            <a:cxnLst/>
            <a:rect l="0" t="0" r="r" b="b"/>
            <a:pathLst>
              <a:path w="1590" h="2029" extrusionOk="0">
                <a:moveTo>
                  <a:pt x="3" y="2028"/>
                </a:moveTo>
                <a:lnTo>
                  <a:pt x="0" y="0"/>
                </a:lnTo>
                <a:lnTo>
                  <a:pt x="1585" y="0"/>
                </a:lnTo>
                <a:lnTo>
                  <a:pt x="1589" y="2028"/>
                </a:lnTo>
                <a:lnTo>
                  <a:pt x="3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3" name="Freeform 387"/>
          <p:cNvSpPr/>
          <p:nvPr/>
        </p:nvSpPr>
        <p:spPr bwMode="auto">
          <a:xfrm>
            <a:off x="9142560" y="0"/>
            <a:ext cx="2520" cy="730440"/>
          </a:xfrm>
          <a:custGeom>
            <a:avLst/>
            <a:gdLst/>
            <a:ahLst/>
            <a:cxnLst/>
            <a:rect l="0" t="0" r="r" b="b"/>
            <a:pathLst>
              <a:path w="7" h="2029" extrusionOk="0">
                <a:moveTo>
                  <a:pt x="6" y="2028"/>
                </a:moveTo>
                <a:lnTo>
                  <a:pt x="0" y="0"/>
                </a:lnTo>
                <a:lnTo>
                  <a:pt x="6" y="0"/>
                </a:lnTo>
                <a:lnTo>
                  <a:pt x="6" y="2028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214" name="Freeform 388"/>
          <p:cNvSpPr/>
          <p:nvPr/>
        </p:nvSpPr>
        <p:spPr bwMode="auto">
          <a:xfrm>
            <a:off x="85312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0" y="856"/>
                </a:moveTo>
                <a:lnTo>
                  <a:pt x="0" y="0"/>
                </a:lnTo>
                <a:lnTo>
                  <a:pt x="2" y="856"/>
                </a:lnTo>
                <a:lnTo>
                  <a:pt x="0" y="856"/>
                </a:lnTo>
                <a:close/>
              </a:path>
            </a:pathLst>
          </a:custGeom>
          <a:solidFill>
            <a:srgbClr val="0077C8"/>
          </a:solidFill>
          <a:ln>
            <a:noFill/>
          </a:ln>
        </p:spPr>
      </p:sp>
      <p:sp>
        <p:nvSpPr>
          <p:cNvPr id="1215" name="Freeform 389"/>
          <p:cNvSpPr/>
          <p:nvPr/>
        </p:nvSpPr>
        <p:spPr bwMode="auto">
          <a:xfrm>
            <a:off x="8531280" y="4641840"/>
            <a:ext cx="2880" cy="308520"/>
          </a:xfrm>
          <a:custGeom>
            <a:avLst/>
            <a:gdLst/>
            <a:ahLst/>
            <a:cxnLst/>
            <a:rect l="0" t="0" r="r" b="b"/>
            <a:pathLst>
              <a:path w="8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7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6" name="Freeform 390"/>
          <p:cNvSpPr/>
          <p:nvPr/>
        </p:nvSpPr>
        <p:spPr bwMode="auto">
          <a:xfrm>
            <a:off x="8533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8C8"/>
          </a:solidFill>
          <a:ln>
            <a:noFill/>
          </a:ln>
        </p:spPr>
      </p:sp>
      <p:sp>
        <p:nvSpPr>
          <p:cNvPr id="1217" name="Freeform 391"/>
          <p:cNvSpPr/>
          <p:nvPr/>
        </p:nvSpPr>
        <p:spPr bwMode="auto">
          <a:xfrm>
            <a:off x="85352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8" name="Freeform 392"/>
          <p:cNvSpPr/>
          <p:nvPr/>
        </p:nvSpPr>
        <p:spPr bwMode="auto">
          <a:xfrm>
            <a:off x="8537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9C8"/>
          </a:solidFill>
          <a:ln>
            <a:noFill/>
          </a:ln>
        </p:spPr>
      </p:sp>
      <p:sp>
        <p:nvSpPr>
          <p:cNvPr id="1219" name="Freeform 393"/>
          <p:cNvSpPr/>
          <p:nvPr/>
        </p:nvSpPr>
        <p:spPr bwMode="auto">
          <a:xfrm>
            <a:off x="8540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AC8"/>
          </a:solidFill>
          <a:ln>
            <a:noFill/>
          </a:ln>
        </p:spPr>
      </p:sp>
      <p:sp>
        <p:nvSpPr>
          <p:cNvPr id="1220" name="Freeform 394"/>
          <p:cNvSpPr/>
          <p:nvPr/>
        </p:nvSpPr>
        <p:spPr bwMode="auto">
          <a:xfrm>
            <a:off x="8542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BC8"/>
          </a:solidFill>
          <a:ln>
            <a:noFill/>
          </a:ln>
        </p:spPr>
      </p:sp>
      <p:sp>
        <p:nvSpPr>
          <p:cNvPr id="1221" name="Freeform 395"/>
          <p:cNvSpPr/>
          <p:nvPr/>
        </p:nvSpPr>
        <p:spPr bwMode="auto">
          <a:xfrm>
            <a:off x="8544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BC7"/>
          </a:solidFill>
          <a:ln>
            <a:noFill/>
          </a:ln>
        </p:spPr>
      </p:sp>
      <p:sp>
        <p:nvSpPr>
          <p:cNvPr id="1222" name="Freeform 396"/>
          <p:cNvSpPr/>
          <p:nvPr/>
        </p:nvSpPr>
        <p:spPr bwMode="auto">
          <a:xfrm>
            <a:off x="8547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CC7"/>
          </a:solidFill>
          <a:ln>
            <a:noFill/>
          </a:ln>
        </p:spPr>
      </p:sp>
      <p:sp>
        <p:nvSpPr>
          <p:cNvPr id="1223" name="Freeform 397"/>
          <p:cNvSpPr/>
          <p:nvPr/>
        </p:nvSpPr>
        <p:spPr bwMode="auto">
          <a:xfrm>
            <a:off x="8549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4" name="Freeform 398"/>
          <p:cNvSpPr/>
          <p:nvPr/>
        </p:nvSpPr>
        <p:spPr bwMode="auto">
          <a:xfrm>
            <a:off x="8552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DC7"/>
          </a:solidFill>
          <a:ln>
            <a:noFill/>
          </a:ln>
        </p:spPr>
      </p:sp>
      <p:sp>
        <p:nvSpPr>
          <p:cNvPr id="1225" name="Freeform 399"/>
          <p:cNvSpPr/>
          <p:nvPr/>
        </p:nvSpPr>
        <p:spPr bwMode="auto">
          <a:xfrm>
            <a:off x="85543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7EC7"/>
          </a:solidFill>
          <a:ln>
            <a:noFill/>
          </a:ln>
        </p:spPr>
      </p:sp>
      <p:sp>
        <p:nvSpPr>
          <p:cNvPr id="1226" name="Freeform 400"/>
          <p:cNvSpPr/>
          <p:nvPr/>
        </p:nvSpPr>
        <p:spPr bwMode="auto">
          <a:xfrm>
            <a:off x="85568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7" name="Freeform 401"/>
          <p:cNvSpPr/>
          <p:nvPr/>
        </p:nvSpPr>
        <p:spPr bwMode="auto">
          <a:xfrm>
            <a:off x="8559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7FC7"/>
          </a:solidFill>
          <a:ln>
            <a:noFill/>
          </a:ln>
        </p:spPr>
      </p:sp>
      <p:sp>
        <p:nvSpPr>
          <p:cNvPr id="1228" name="Freeform 402"/>
          <p:cNvSpPr/>
          <p:nvPr/>
        </p:nvSpPr>
        <p:spPr bwMode="auto">
          <a:xfrm>
            <a:off x="8561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0C7"/>
          </a:solidFill>
          <a:ln>
            <a:noFill/>
          </a:ln>
        </p:spPr>
      </p:sp>
      <p:sp>
        <p:nvSpPr>
          <p:cNvPr id="1229" name="Freeform 403"/>
          <p:cNvSpPr/>
          <p:nvPr/>
        </p:nvSpPr>
        <p:spPr bwMode="auto">
          <a:xfrm>
            <a:off x="8564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0" name="Freeform 404"/>
          <p:cNvSpPr/>
          <p:nvPr/>
        </p:nvSpPr>
        <p:spPr bwMode="auto">
          <a:xfrm>
            <a:off x="8566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1C7"/>
          </a:solidFill>
          <a:ln>
            <a:noFill/>
          </a:ln>
        </p:spPr>
      </p:sp>
      <p:sp>
        <p:nvSpPr>
          <p:cNvPr id="1231" name="Freeform 405"/>
          <p:cNvSpPr/>
          <p:nvPr/>
        </p:nvSpPr>
        <p:spPr bwMode="auto">
          <a:xfrm>
            <a:off x="8568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2C7"/>
          </a:solidFill>
          <a:ln>
            <a:noFill/>
          </a:ln>
        </p:spPr>
      </p:sp>
      <p:sp>
        <p:nvSpPr>
          <p:cNvPr id="1232" name="Freeform 406"/>
          <p:cNvSpPr/>
          <p:nvPr/>
        </p:nvSpPr>
        <p:spPr bwMode="auto">
          <a:xfrm>
            <a:off x="8571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3C7"/>
          </a:solidFill>
          <a:ln>
            <a:noFill/>
          </a:ln>
        </p:spPr>
      </p:sp>
      <p:sp>
        <p:nvSpPr>
          <p:cNvPr id="1233" name="Freeform 407"/>
          <p:cNvSpPr/>
          <p:nvPr/>
        </p:nvSpPr>
        <p:spPr bwMode="auto">
          <a:xfrm>
            <a:off x="85809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3C6"/>
          </a:solidFill>
          <a:ln>
            <a:noFill/>
          </a:ln>
        </p:spPr>
      </p:sp>
      <p:sp>
        <p:nvSpPr>
          <p:cNvPr id="1234" name="Freeform 408"/>
          <p:cNvSpPr/>
          <p:nvPr/>
        </p:nvSpPr>
        <p:spPr bwMode="auto">
          <a:xfrm>
            <a:off x="85759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4C6"/>
          </a:solidFill>
          <a:ln>
            <a:noFill/>
          </a:ln>
        </p:spPr>
      </p:sp>
      <p:sp>
        <p:nvSpPr>
          <p:cNvPr id="1235" name="Freeform 409"/>
          <p:cNvSpPr/>
          <p:nvPr/>
        </p:nvSpPr>
        <p:spPr bwMode="auto">
          <a:xfrm>
            <a:off x="8578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6" name="Freeform 410"/>
          <p:cNvSpPr/>
          <p:nvPr/>
        </p:nvSpPr>
        <p:spPr bwMode="auto">
          <a:xfrm>
            <a:off x="8580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5C6"/>
          </a:solidFill>
          <a:ln>
            <a:noFill/>
          </a:ln>
        </p:spPr>
      </p:sp>
      <p:sp>
        <p:nvSpPr>
          <p:cNvPr id="1237" name="Freeform 411"/>
          <p:cNvSpPr/>
          <p:nvPr/>
        </p:nvSpPr>
        <p:spPr bwMode="auto">
          <a:xfrm>
            <a:off x="8583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6C6"/>
          </a:solidFill>
          <a:ln>
            <a:noFill/>
          </a:ln>
        </p:spPr>
      </p:sp>
      <p:sp>
        <p:nvSpPr>
          <p:cNvPr id="1238" name="Freeform 412"/>
          <p:cNvSpPr/>
          <p:nvPr/>
        </p:nvSpPr>
        <p:spPr bwMode="auto">
          <a:xfrm>
            <a:off x="8585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39" name="Freeform 413"/>
          <p:cNvSpPr/>
          <p:nvPr/>
        </p:nvSpPr>
        <p:spPr bwMode="auto">
          <a:xfrm>
            <a:off x="8587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7C6"/>
          </a:solidFill>
          <a:ln>
            <a:noFill/>
          </a:ln>
        </p:spPr>
      </p:sp>
      <p:sp>
        <p:nvSpPr>
          <p:cNvPr id="1240" name="Freeform 414"/>
          <p:cNvSpPr/>
          <p:nvPr/>
        </p:nvSpPr>
        <p:spPr bwMode="auto">
          <a:xfrm>
            <a:off x="8590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8C6"/>
          </a:solidFill>
          <a:ln>
            <a:noFill/>
          </a:ln>
        </p:spPr>
      </p:sp>
      <p:sp>
        <p:nvSpPr>
          <p:cNvPr id="1241" name="Freeform 415"/>
          <p:cNvSpPr/>
          <p:nvPr/>
        </p:nvSpPr>
        <p:spPr bwMode="auto">
          <a:xfrm>
            <a:off x="859248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2" name="Freeform 416"/>
          <p:cNvSpPr/>
          <p:nvPr/>
        </p:nvSpPr>
        <p:spPr bwMode="auto">
          <a:xfrm>
            <a:off x="8595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89C6"/>
          </a:solidFill>
          <a:ln>
            <a:noFill/>
          </a:ln>
        </p:spPr>
      </p:sp>
      <p:sp>
        <p:nvSpPr>
          <p:cNvPr id="1243" name="Freeform 417"/>
          <p:cNvSpPr/>
          <p:nvPr/>
        </p:nvSpPr>
        <p:spPr bwMode="auto">
          <a:xfrm>
            <a:off x="85975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AC6"/>
          </a:solidFill>
          <a:ln>
            <a:noFill/>
          </a:ln>
        </p:spPr>
      </p:sp>
      <p:sp>
        <p:nvSpPr>
          <p:cNvPr id="1244" name="Freeform 418"/>
          <p:cNvSpPr/>
          <p:nvPr/>
        </p:nvSpPr>
        <p:spPr bwMode="auto">
          <a:xfrm>
            <a:off x="8599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BC6"/>
          </a:solidFill>
          <a:ln>
            <a:noFill/>
          </a:ln>
        </p:spPr>
      </p:sp>
      <p:sp>
        <p:nvSpPr>
          <p:cNvPr id="1245" name="Freeform 419"/>
          <p:cNvSpPr/>
          <p:nvPr/>
        </p:nvSpPr>
        <p:spPr bwMode="auto">
          <a:xfrm>
            <a:off x="86022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6" name="Freeform 420"/>
          <p:cNvSpPr/>
          <p:nvPr/>
        </p:nvSpPr>
        <p:spPr bwMode="auto">
          <a:xfrm>
            <a:off x="86047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8CC5"/>
          </a:solidFill>
          <a:ln>
            <a:noFill/>
          </a:ln>
        </p:spPr>
      </p:sp>
      <p:sp>
        <p:nvSpPr>
          <p:cNvPr id="1247" name="Freeform 421"/>
          <p:cNvSpPr/>
          <p:nvPr/>
        </p:nvSpPr>
        <p:spPr bwMode="auto">
          <a:xfrm>
            <a:off x="8606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DC5"/>
          </a:solidFill>
          <a:ln>
            <a:noFill/>
          </a:ln>
        </p:spPr>
      </p:sp>
      <p:sp>
        <p:nvSpPr>
          <p:cNvPr id="1248" name="Freeform 422"/>
          <p:cNvSpPr/>
          <p:nvPr/>
        </p:nvSpPr>
        <p:spPr bwMode="auto">
          <a:xfrm>
            <a:off x="86094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49" name="Freeform 423"/>
          <p:cNvSpPr/>
          <p:nvPr/>
        </p:nvSpPr>
        <p:spPr bwMode="auto">
          <a:xfrm>
            <a:off x="861156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EC5"/>
          </a:solidFill>
          <a:ln>
            <a:noFill/>
          </a:ln>
        </p:spPr>
      </p:sp>
      <p:sp>
        <p:nvSpPr>
          <p:cNvPr id="1250" name="Freeform 424"/>
          <p:cNvSpPr/>
          <p:nvPr/>
        </p:nvSpPr>
        <p:spPr bwMode="auto">
          <a:xfrm>
            <a:off x="8614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8FC5"/>
          </a:solidFill>
          <a:ln>
            <a:noFill/>
          </a:ln>
        </p:spPr>
      </p:sp>
      <p:sp>
        <p:nvSpPr>
          <p:cNvPr id="1251" name="Freeform 425"/>
          <p:cNvSpPr/>
          <p:nvPr/>
        </p:nvSpPr>
        <p:spPr bwMode="auto">
          <a:xfrm>
            <a:off x="86166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2" name="Freeform 426"/>
          <p:cNvSpPr/>
          <p:nvPr/>
        </p:nvSpPr>
        <p:spPr bwMode="auto">
          <a:xfrm>
            <a:off x="8618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0C5"/>
          </a:solidFill>
          <a:ln>
            <a:noFill/>
          </a:ln>
        </p:spPr>
      </p:sp>
      <p:sp>
        <p:nvSpPr>
          <p:cNvPr id="1253" name="Freeform 427"/>
          <p:cNvSpPr/>
          <p:nvPr/>
        </p:nvSpPr>
        <p:spPr bwMode="auto">
          <a:xfrm>
            <a:off x="86212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1C5"/>
          </a:solidFill>
          <a:ln>
            <a:noFill/>
          </a:ln>
        </p:spPr>
      </p:sp>
      <p:sp>
        <p:nvSpPr>
          <p:cNvPr id="1254" name="Freeform 428"/>
          <p:cNvSpPr/>
          <p:nvPr/>
        </p:nvSpPr>
        <p:spPr bwMode="auto">
          <a:xfrm>
            <a:off x="86238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5" name="Freeform 429"/>
          <p:cNvSpPr/>
          <p:nvPr/>
        </p:nvSpPr>
        <p:spPr bwMode="auto">
          <a:xfrm>
            <a:off x="8625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2C5"/>
          </a:solidFill>
          <a:ln>
            <a:noFill/>
          </a:ln>
        </p:spPr>
      </p:sp>
      <p:sp>
        <p:nvSpPr>
          <p:cNvPr id="1256" name="Freeform 430"/>
          <p:cNvSpPr/>
          <p:nvPr/>
        </p:nvSpPr>
        <p:spPr bwMode="auto">
          <a:xfrm>
            <a:off x="86284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3C5"/>
          </a:solidFill>
          <a:ln>
            <a:noFill/>
          </a:ln>
        </p:spPr>
      </p:sp>
      <p:sp>
        <p:nvSpPr>
          <p:cNvPr id="1257" name="Freeform 431"/>
          <p:cNvSpPr/>
          <p:nvPr/>
        </p:nvSpPr>
        <p:spPr bwMode="auto">
          <a:xfrm>
            <a:off x="863100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4C5"/>
          </a:solidFill>
          <a:ln>
            <a:noFill/>
          </a:ln>
        </p:spPr>
      </p:sp>
      <p:sp>
        <p:nvSpPr>
          <p:cNvPr id="1258" name="Freeform 432"/>
          <p:cNvSpPr/>
          <p:nvPr/>
        </p:nvSpPr>
        <p:spPr bwMode="auto">
          <a:xfrm>
            <a:off x="8633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4C4"/>
          </a:solidFill>
          <a:ln>
            <a:noFill/>
          </a:ln>
        </p:spPr>
      </p:sp>
      <p:sp>
        <p:nvSpPr>
          <p:cNvPr id="1259" name="Freeform 433"/>
          <p:cNvSpPr/>
          <p:nvPr/>
        </p:nvSpPr>
        <p:spPr bwMode="auto">
          <a:xfrm>
            <a:off x="86356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5C4"/>
          </a:solidFill>
          <a:ln>
            <a:noFill/>
          </a:ln>
        </p:spPr>
      </p:sp>
      <p:sp>
        <p:nvSpPr>
          <p:cNvPr id="1260" name="Freeform 434"/>
          <p:cNvSpPr/>
          <p:nvPr/>
        </p:nvSpPr>
        <p:spPr bwMode="auto">
          <a:xfrm>
            <a:off x="863784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1" name="Freeform 435"/>
          <p:cNvSpPr/>
          <p:nvPr/>
        </p:nvSpPr>
        <p:spPr bwMode="auto">
          <a:xfrm>
            <a:off x="86403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6C4"/>
          </a:solidFill>
          <a:ln>
            <a:noFill/>
          </a:ln>
        </p:spPr>
      </p:sp>
      <p:sp>
        <p:nvSpPr>
          <p:cNvPr id="1262" name="Freeform 436"/>
          <p:cNvSpPr/>
          <p:nvPr/>
        </p:nvSpPr>
        <p:spPr bwMode="auto">
          <a:xfrm>
            <a:off x="86428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7C4"/>
          </a:solidFill>
          <a:ln>
            <a:noFill/>
          </a:ln>
        </p:spPr>
      </p:sp>
      <p:sp>
        <p:nvSpPr>
          <p:cNvPr id="1263" name="Freeform 437"/>
          <p:cNvSpPr/>
          <p:nvPr/>
        </p:nvSpPr>
        <p:spPr bwMode="auto">
          <a:xfrm>
            <a:off x="86450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4" name="Freeform 438"/>
          <p:cNvSpPr/>
          <p:nvPr/>
        </p:nvSpPr>
        <p:spPr bwMode="auto">
          <a:xfrm>
            <a:off x="86475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8C4"/>
          </a:solidFill>
          <a:ln>
            <a:noFill/>
          </a:ln>
        </p:spPr>
      </p:sp>
      <p:sp>
        <p:nvSpPr>
          <p:cNvPr id="1265" name="Freeform 439"/>
          <p:cNvSpPr/>
          <p:nvPr/>
        </p:nvSpPr>
        <p:spPr bwMode="auto">
          <a:xfrm>
            <a:off x="865008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9C4"/>
          </a:solidFill>
          <a:ln>
            <a:noFill/>
          </a:ln>
        </p:spPr>
      </p:sp>
      <p:sp>
        <p:nvSpPr>
          <p:cNvPr id="1266" name="Freeform 440"/>
          <p:cNvSpPr/>
          <p:nvPr/>
        </p:nvSpPr>
        <p:spPr bwMode="auto">
          <a:xfrm>
            <a:off x="86522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7" name="Freeform 441"/>
          <p:cNvSpPr/>
          <p:nvPr/>
        </p:nvSpPr>
        <p:spPr bwMode="auto">
          <a:xfrm>
            <a:off x="86547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AC4"/>
          </a:solidFill>
          <a:ln>
            <a:noFill/>
          </a:ln>
        </p:spPr>
      </p:sp>
      <p:sp>
        <p:nvSpPr>
          <p:cNvPr id="1268" name="Freeform 442"/>
          <p:cNvSpPr/>
          <p:nvPr/>
        </p:nvSpPr>
        <p:spPr bwMode="auto">
          <a:xfrm>
            <a:off x="8656920" y="4641840"/>
            <a:ext cx="3960" cy="308520"/>
          </a:xfrm>
          <a:custGeom>
            <a:avLst/>
            <a:gdLst/>
            <a:ahLst/>
            <a:cxnLst/>
            <a:rect l="0" t="0" r="r" b="b"/>
            <a:pathLst>
              <a:path w="11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10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BC4"/>
          </a:solidFill>
          <a:ln>
            <a:noFill/>
          </a:ln>
        </p:spPr>
      </p:sp>
      <p:sp>
        <p:nvSpPr>
          <p:cNvPr id="1269" name="Freeform 443"/>
          <p:cNvSpPr/>
          <p:nvPr/>
        </p:nvSpPr>
        <p:spPr bwMode="auto">
          <a:xfrm>
            <a:off x="86594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CC4"/>
          </a:solidFill>
          <a:ln>
            <a:noFill/>
          </a:ln>
        </p:spPr>
      </p:sp>
      <p:sp>
        <p:nvSpPr>
          <p:cNvPr id="1270" name="Freeform 444"/>
          <p:cNvSpPr/>
          <p:nvPr/>
        </p:nvSpPr>
        <p:spPr bwMode="auto">
          <a:xfrm>
            <a:off x="86619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6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CC3"/>
          </a:solidFill>
          <a:ln>
            <a:noFill/>
          </a:ln>
        </p:spPr>
      </p:sp>
      <p:sp>
        <p:nvSpPr>
          <p:cNvPr id="1271" name="Freeform 445"/>
          <p:cNvSpPr/>
          <p:nvPr/>
        </p:nvSpPr>
        <p:spPr bwMode="auto">
          <a:xfrm>
            <a:off x="86641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3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9DC3"/>
          </a:solidFill>
          <a:ln>
            <a:noFill/>
          </a:ln>
        </p:spPr>
      </p:sp>
      <p:sp>
        <p:nvSpPr>
          <p:cNvPr id="1272" name="Freeform 446"/>
          <p:cNvSpPr/>
          <p:nvPr/>
        </p:nvSpPr>
        <p:spPr bwMode="auto">
          <a:xfrm>
            <a:off x="866664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3" name="Freeform 447"/>
          <p:cNvSpPr/>
          <p:nvPr/>
        </p:nvSpPr>
        <p:spPr bwMode="auto">
          <a:xfrm>
            <a:off x="866916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1" y="856"/>
                </a:moveTo>
                <a:lnTo>
                  <a:pt x="0" y="0"/>
                </a:lnTo>
                <a:lnTo>
                  <a:pt x="7" y="0"/>
                </a:lnTo>
                <a:lnTo>
                  <a:pt x="9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9EC3"/>
          </a:solidFill>
          <a:ln>
            <a:noFill/>
          </a:ln>
        </p:spPr>
      </p:sp>
      <p:sp>
        <p:nvSpPr>
          <p:cNvPr id="1274" name="Freeform 448"/>
          <p:cNvSpPr/>
          <p:nvPr/>
        </p:nvSpPr>
        <p:spPr bwMode="auto">
          <a:xfrm>
            <a:off x="8671320" y="4641840"/>
            <a:ext cx="3600" cy="308520"/>
          </a:xfrm>
          <a:custGeom>
            <a:avLst/>
            <a:gdLst/>
            <a:ahLst/>
            <a:cxnLst/>
            <a:rect l="0" t="0" r="r" b="b"/>
            <a:pathLst>
              <a:path w="10" h="857" extrusionOk="0">
                <a:moveTo>
                  <a:pt x="2" y="856"/>
                </a:moveTo>
                <a:lnTo>
                  <a:pt x="0" y="0"/>
                </a:lnTo>
                <a:lnTo>
                  <a:pt x="8" y="0"/>
                </a:lnTo>
                <a:lnTo>
                  <a:pt x="9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9FC3"/>
          </a:solidFill>
          <a:ln>
            <a:noFill/>
          </a:ln>
        </p:spPr>
      </p:sp>
      <p:sp>
        <p:nvSpPr>
          <p:cNvPr id="1275" name="Freeform 449"/>
          <p:cNvSpPr/>
          <p:nvPr/>
        </p:nvSpPr>
        <p:spPr bwMode="auto">
          <a:xfrm>
            <a:off x="8673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0C3"/>
          </a:solidFill>
          <a:ln>
            <a:noFill/>
          </a:ln>
        </p:spPr>
      </p:sp>
      <p:sp>
        <p:nvSpPr>
          <p:cNvPr id="1276" name="Freeform 450"/>
          <p:cNvSpPr/>
          <p:nvPr/>
        </p:nvSpPr>
        <p:spPr bwMode="auto">
          <a:xfrm>
            <a:off x="8678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2"/>
          </a:solidFill>
          <a:ln>
            <a:noFill/>
          </a:ln>
        </p:spPr>
      </p:sp>
      <p:sp>
        <p:nvSpPr>
          <p:cNvPr id="1277" name="Freeform 451"/>
          <p:cNvSpPr/>
          <p:nvPr/>
        </p:nvSpPr>
        <p:spPr bwMode="auto">
          <a:xfrm>
            <a:off x="86832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1C1"/>
          </a:solidFill>
          <a:ln>
            <a:noFill/>
          </a:ln>
        </p:spPr>
      </p:sp>
      <p:sp>
        <p:nvSpPr>
          <p:cNvPr id="1278" name="Freeform 452"/>
          <p:cNvSpPr/>
          <p:nvPr/>
        </p:nvSpPr>
        <p:spPr bwMode="auto">
          <a:xfrm>
            <a:off x="86882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1"/>
          </a:solidFill>
          <a:ln>
            <a:noFill/>
          </a:ln>
        </p:spPr>
      </p:sp>
      <p:sp>
        <p:nvSpPr>
          <p:cNvPr id="1279" name="Freeform 453"/>
          <p:cNvSpPr/>
          <p:nvPr/>
        </p:nvSpPr>
        <p:spPr bwMode="auto">
          <a:xfrm>
            <a:off x="8692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2C0"/>
          </a:solidFill>
          <a:ln>
            <a:noFill/>
          </a:ln>
        </p:spPr>
      </p:sp>
      <p:sp>
        <p:nvSpPr>
          <p:cNvPr id="1280" name="Freeform 454"/>
          <p:cNvSpPr/>
          <p:nvPr/>
        </p:nvSpPr>
        <p:spPr bwMode="auto">
          <a:xfrm>
            <a:off x="8697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F"/>
          </a:solidFill>
          <a:ln>
            <a:noFill/>
          </a:ln>
        </p:spPr>
      </p:sp>
      <p:sp>
        <p:nvSpPr>
          <p:cNvPr id="1281" name="Freeform 455"/>
          <p:cNvSpPr/>
          <p:nvPr/>
        </p:nvSpPr>
        <p:spPr bwMode="auto">
          <a:xfrm>
            <a:off x="87022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3BE"/>
          </a:solidFill>
          <a:ln>
            <a:noFill/>
          </a:ln>
        </p:spPr>
      </p:sp>
      <p:sp>
        <p:nvSpPr>
          <p:cNvPr id="1282" name="Freeform 456"/>
          <p:cNvSpPr/>
          <p:nvPr/>
        </p:nvSpPr>
        <p:spPr bwMode="auto">
          <a:xfrm>
            <a:off x="87073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4BE"/>
          </a:solidFill>
          <a:ln>
            <a:noFill/>
          </a:ln>
        </p:spPr>
      </p:sp>
      <p:sp>
        <p:nvSpPr>
          <p:cNvPr id="1283" name="Freeform 457"/>
          <p:cNvSpPr/>
          <p:nvPr/>
        </p:nvSpPr>
        <p:spPr bwMode="auto">
          <a:xfrm>
            <a:off x="8712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5BD"/>
          </a:solidFill>
          <a:ln>
            <a:noFill/>
          </a:ln>
        </p:spPr>
      </p:sp>
      <p:sp>
        <p:nvSpPr>
          <p:cNvPr id="1284" name="Freeform 458"/>
          <p:cNvSpPr/>
          <p:nvPr/>
        </p:nvSpPr>
        <p:spPr bwMode="auto">
          <a:xfrm>
            <a:off x="8716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5BC"/>
          </a:solidFill>
          <a:ln>
            <a:noFill/>
          </a:ln>
        </p:spPr>
      </p:sp>
      <p:sp>
        <p:nvSpPr>
          <p:cNvPr id="1285" name="Freeform 459"/>
          <p:cNvSpPr/>
          <p:nvPr/>
        </p:nvSpPr>
        <p:spPr bwMode="auto">
          <a:xfrm>
            <a:off x="872136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A6BB"/>
          </a:solidFill>
          <a:ln>
            <a:noFill/>
          </a:ln>
        </p:spPr>
      </p:sp>
      <p:sp>
        <p:nvSpPr>
          <p:cNvPr id="1286" name="Freeform 460"/>
          <p:cNvSpPr/>
          <p:nvPr/>
        </p:nvSpPr>
        <p:spPr bwMode="auto">
          <a:xfrm>
            <a:off x="87264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6BA"/>
          </a:solidFill>
          <a:ln>
            <a:noFill/>
          </a:ln>
        </p:spPr>
      </p:sp>
      <p:sp>
        <p:nvSpPr>
          <p:cNvPr id="1287" name="Freeform 461"/>
          <p:cNvSpPr/>
          <p:nvPr/>
        </p:nvSpPr>
        <p:spPr bwMode="auto">
          <a:xfrm>
            <a:off x="87310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7BA"/>
          </a:solidFill>
          <a:ln>
            <a:noFill/>
          </a:ln>
        </p:spPr>
      </p:sp>
      <p:sp>
        <p:nvSpPr>
          <p:cNvPr id="1288" name="Freeform 462"/>
          <p:cNvSpPr/>
          <p:nvPr/>
        </p:nvSpPr>
        <p:spPr bwMode="auto">
          <a:xfrm>
            <a:off x="8735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7B9"/>
          </a:solidFill>
          <a:ln>
            <a:noFill/>
          </a:ln>
        </p:spPr>
      </p:sp>
      <p:sp>
        <p:nvSpPr>
          <p:cNvPr id="1289" name="Freeform 463"/>
          <p:cNvSpPr/>
          <p:nvPr/>
        </p:nvSpPr>
        <p:spPr bwMode="auto">
          <a:xfrm>
            <a:off x="87404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8B8"/>
          </a:solidFill>
          <a:ln>
            <a:noFill/>
          </a:ln>
        </p:spPr>
      </p:sp>
      <p:sp>
        <p:nvSpPr>
          <p:cNvPr id="1290" name="Freeform 464"/>
          <p:cNvSpPr/>
          <p:nvPr/>
        </p:nvSpPr>
        <p:spPr bwMode="auto">
          <a:xfrm>
            <a:off x="874548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1" name="Freeform 465"/>
          <p:cNvSpPr/>
          <p:nvPr/>
        </p:nvSpPr>
        <p:spPr bwMode="auto">
          <a:xfrm>
            <a:off x="87501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9B7"/>
          </a:solidFill>
          <a:ln>
            <a:noFill/>
          </a:ln>
        </p:spPr>
      </p:sp>
      <p:sp>
        <p:nvSpPr>
          <p:cNvPr id="1292" name="Freeform 466"/>
          <p:cNvSpPr/>
          <p:nvPr/>
        </p:nvSpPr>
        <p:spPr bwMode="auto">
          <a:xfrm>
            <a:off x="87548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6"/>
          </a:solidFill>
          <a:ln>
            <a:noFill/>
          </a:ln>
        </p:spPr>
      </p:sp>
      <p:sp>
        <p:nvSpPr>
          <p:cNvPr id="1293" name="Freeform 467"/>
          <p:cNvSpPr/>
          <p:nvPr/>
        </p:nvSpPr>
        <p:spPr bwMode="auto">
          <a:xfrm>
            <a:off x="87595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AB5"/>
          </a:solidFill>
          <a:ln>
            <a:noFill/>
          </a:ln>
        </p:spPr>
      </p:sp>
      <p:sp>
        <p:nvSpPr>
          <p:cNvPr id="1294" name="Freeform 468"/>
          <p:cNvSpPr/>
          <p:nvPr/>
        </p:nvSpPr>
        <p:spPr bwMode="auto">
          <a:xfrm>
            <a:off x="876456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4"/>
          </a:solidFill>
          <a:ln>
            <a:noFill/>
          </a:ln>
        </p:spPr>
      </p:sp>
      <p:sp>
        <p:nvSpPr>
          <p:cNvPr id="1295" name="Freeform 469"/>
          <p:cNvSpPr/>
          <p:nvPr/>
        </p:nvSpPr>
        <p:spPr bwMode="auto">
          <a:xfrm>
            <a:off x="876924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BB3"/>
          </a:solidFill>
          <a:ln>
            <a:noFill/>
          </a:ln>
        </p:spPr>
      </p:sp>
      <p:sp>
        <p:nvSpPr>
          <p:cNvPr id="1296" name="Freeform 470"/>
          <p:cNvSpPr/>
          <p:nvPr/>
        </p:nvSpPr>
        <p:spPr bwMode="auto">
          <a:xfrm>
            <a:off x="87739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3"/>
          </a:solidFill>
          <a:ln>
            <a:noFill/>
          </a:ln>
        </p:spPr>
      </p:sp>
      <p:sp>
        <p:nvSpPr>
          <p:cNvPr id="1297" name="Freeform 471"/>
          <p:cNvSpPr/>
          <p:nvPr/>
        </p:nvSpPr>
        <p:spPr bwMode="auto">
          <a:xfrm>
            <a:off x="87786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CB2"/>
          </a:solidFill>
          <a:ln>
            <a:noFill/>
          </a:ln>
        </p:spPr>
      </p:sp>
      <p:sp>
        <p:nvSpPr>
          <p:cNvPr id="1298" name="Freeform 472"/>
          <p:cNvSpPr/>
          <p:nvPr/>
        </p:nvSpPr>
        <p:spPr bwMode="auto">
          <a:xfrm>
            <a:off x="878364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DB1"/>
          </a:solidFill>
          <a:ln>
            <a:noFill/>
          </a:ln>
        </p:spPr>
      </p:sp>
      <p:sp>
        <p:nvSpPr>
          <p:cNvPr id="1299" name="Freeform 473"/>
          <p:cNvSpPr/>
          <p:nvPr/>
        </p:nvSpPr>
        <p:spPr bwMode="auto">
          <a:xfrm>
            <a:off x="878832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0" name="Freeform 474"/>
          <p:cNvSpPr/>
          <p:nvPr/>
        </p:nvSpPr>
        <p:spPr bwMode="auto">
          <a:xfrm>
            <a:off x="87930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EB0"/>
          </a:solidFill>
          <a:ln>
            <a:noFill/>
          </a:ln>
        </p:spPr>
      </p:sp>
      <p:sp>
        <p:nvSpPr>
          <p:cNvPr id="1301" name="Freeform 475"/>
          <p:cNvSpPr/>
          <p:nvPr/>
        </p:nvSpPr>
        <p:spPr bwMode="auto">
          <a:xfrm>
            <a:off x="87976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2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AFAF"/>
          </a:solidFill>
          <a:ln>
            <a:noFill/>
          </a:ln>
        </p:spPr>
      </p:sp>
      <p:sp>
        <p:nvSpPr>
          <p:cNvPr id="1302" name="Freeform 476"/>
          <p:cNvSpPr/>
          <p:nvPr/>
        </p:nvSpPr>
        <p:spPr bwMode="auto">
          <a:xfrm>
            <a:off x="880272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AFAE"/>
          </a:solidFill>
          <a:ln>
            <a:noFill/>
          </a:ln>
        </p:spPr>
      </p:sp>
      <p:sp>
        <p:nvSpPr>
          <p:cNvPr id="1303" name="Freeform 477"/>
          <p:cNvSpPr/>
          <p:nvPr/>
        </p:nvSpPr>
        <p:spPr bwMode="auto">
          <a:xfrm>
            <a:off x="880740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3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0AD"/>
          </a:solidFill>
          <a:ln>
            <a:noFill/>
          </a:ln>
        </p:spPr>
      </p:sp>
      <p:sp>
        <p:nvSpPr>
          <p:cNvPr id="1304" name="Freeform 478"/>
          <p:cNvSpPr/>
          <p:nvPr/>
        </p:nvSpPr>
        <p:spPr bwMode="auto">
          <a:xfrm>
            <a:off x="8812080" y="4641840"/>
            <a:ext cx="6480" cy="308520"/>
          </a:xfrm>
          <a:custGeom>
            <a:avLst/>
            <a:gdLst/>
            <a:ahLst/>
            <a:cxnLst/>
            <a:rect l="0" t="0" r="r" b="b"/>
            <a:pathLst>
              <a:path w="18" h="857" extrusionOk="0">
                <a:moveTo>
                  <a:pt x="3" y="856"/>
                </a:moveTo>
                <a:lnTo>
                  <a:pt x="0" y="0"/>
                </a:lnTo>
                <a:lnTo>
                  <a:pt x="14" y="0"/>
                </a:lnTo>
                <a:lnTo>
                  <a:pt x="17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0AC"/>
          </a:solidFill>
          <a:ln>
            <a:noFill/>
          </a:ln>
        </p:spPr>
      </p:sp>
      <p:sp>
        <p:nvSpPr>
          <p:cNvPr id="1305" name="Freeform 479"/>
          <p:cNvSpPr/>
          <p:nvPr/>
        </p:nvSpPr>
        <p:spPr bwMode="auto">
          <a:xfrm>
            <a:off x="881676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3" y="856"/>
                </a:moveTo>
                <a:lnTo>
                  <a:pt x="0" y="0"/>
                </a:lnTo>
                <a:lnTo>
                  <a:pt x="15" y="0"/>
                </a:lnTo>
                <a:lnTo>
                  <a:pt x="16" y="856"/>
                </a:lnTo>
                <a:lnTo>
                  <a:pt x="3" y="856"/>
                </a:lnTo>
                <a:close/>
              </a:path>
            </a:pathLst>
          </a:custGeom>
          <a:solidFill>
            <a:srgbClr val="00B1AC"/>
          </a:solidFill>
          <a:ln>
            <a:noFill/>
          </a:ln>
        </p:spPr>
      </p:sp>
      <p:sp>
        <p:nvSpPr>
          <p:cNvPr id="1306" name="Freeform 480"/>
          <p:cNvSpPr/>
          <p:nvPr/>
        </p:nvSpPr>
        <p:spPr bwMode="auto">
          <a:xfrm>
            <a:off x="8821800" y="4641840"/>
            <a:ext cx="5760" cy="308520"/>
          </a:xfrm>
          <a:custGeom>
            <a:avLst/>
            <a:gdLst/>
            <a:ahLst/>
            <a:cxnLst/>
            <a:rect l="0" t="0" r="r" b="b"/>
            <a:pathLst>
              <a:path w="16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5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B"/>
          </a:solidFill>
          <a:ln>
            <a:noFill/>
          </a:ln>
        </p:spPr>
      </p:sp>
      <p:sp>
        <p:nvSpPr>
          <p:cNvPr id="1307" name="Freeform 481"/>
          <p:cNvSpPr/>
          <p:nvPr/>
        </p:nvSpPr>
        <p:spPr bwMode="auto">
          <a:xfrm>
            <a:off x="8826480" y="4641840"/>
            <a:ext cx="6120" cy="308520"/>
          </a:xfrm>
          <a:custGeom>
            <a:avLst/>
            <a:gdLst/>
            <a:ahLst/>
            <a:cxnLst/>
            <a:rect l="0" t="0" r="r" b="b"/>
            <a:pathLst>
              <a:path w="17" h="857" extrusionOk="0">
                <a:moveTo>
                  <a:pt x="1" y="856"/>
                </a:moveTo>
                <a:lnTo>
                  <a:pt x="0" y="0"/>
                </a:lnTo>
                <a:lnTo>
                  <a:pt x="14" y="0"/>
                </a:lnTo>
                <a:lnTo>
                  <a:pt x="16" y="856"/>
                </a:lnTo>
                <a:lnTo>
                  <a:pt x="1" y="856"/>
                </a:lnTo>
                <a:close/>
              </a:path>
            </a:pathLst>
          </a:custGeom>
          <a:solidFill>
            <a:srgbClr val="00B2AA"/>
          </a:solidFill>
          <a:ln>
            <a:noFill/>
          </a:ln>
        </p:spPr>
      </p:sp>
      <p:sp>
        <p:nvSpPr>
          <p:cNvPr id="1308" name="Freeform 482"/>
          <p:cNvSpPr/>
          <p:nvPr/>
        </p:nvSpPr>
        <p:spPr bwMode="auto">
          <a:xfrm>
            <a:off x="8831160" y="4641840"/>
            <a:ext cx="5400" cy="308520"/>
          </a:xfrm>
          <a:custGeom>
            <a:avLst/>
            <a:gdLst/>
            <a:ahLst/>
            <a:cxnLst/>
            <a:rect l="0" t="0" r="r" b="b"/>
            <a:pathLst>
              <a:path w="15" h="857" extrusionOk="0">
                <a:moveTo>
                  <a:pt x="2" y="856"/>
                </a:moveTo>
                <a:lnTo>
                  <a:pt x="0" y="0"/>
                </a:lnTo>
                <a:lnTo>
                  <a:pt x="13" y="0"/>
                </a:lnTo>
                <a:lnTo>
                  <a:pt x="14" y="856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09" name="Freeform 483"/>
          <p:cNvSpPr/>
          <p:nvPr/>
        </p:nvSpPr>
        <p:spPr bwMode="auto">
          <a:xfrm>
            <a:off x="8835480" y="4641840"/>
            <a:ext cx="1080" cy="308520"/>
          </a:xfrm>
          <a:custGeom>
            <a:avLst/>
            <a:gdLst/>
            <a:ahLst/>
            <a:cxnLst/>
            <a:rect l="0" t="0" r="r" b="b"/>
            <a:pathLst>
              <a:path w="3" h="857" extrusionOk="0">
                <a:moveTo>
                  <a:pt x="2" y="856"/>
                </a:moveTo>
                <a:lnTo>
                  <a:pt x="0" y="0"/>
                </a:lnTo>
                <a:lnTo>
                  <a:pt x="2" y="0"/>
                </a:lnTo>
                <a:lnTo>
                  <a:pt x="2" y="856"/>
                </a:lnTo>
                <a:close/>
              </a:path>
            </a:pathLst>
          </a:custGeom>
          <a:solidFill>
            <a:srgbClr val="00B3A9"/>
          </a:solidFill>
          <a:ln>
            <a:noFill/>
          </a:ln>
        </p:spPr>
      </p:sp>
      <p:sp>
        <p:nvSpPr>
          <p:cNvPr id="1311" name="TextShape 485"/>
          <p:cNvSpPr txBox="1"/>
          <p:nvPr/>
        </p:nvSpPr>
        <p:spPr bwMode="auto">
          <a:xfrm>
            <a:off x="8636400" y="4629240"/>
            <a:ext cx="177840" cy="3034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400" b="0" strike="noStrike" spc="-1" dirty="0" smtClean="0">
                <a:solidFill>
                  <a:srgbClr val="FFFFFF"/>
                </a:solidFill>
                <a:latin typeface="Montserrat"/>
              </a:rPr>
              <a:t>7</a:t>
            </a:r>
            <a:endParaRPr lang="en-US" sz="1400" b="0" strike="noStrike" spc="-1" dirty="0">
              <a:latin typeface="Times New Roman"/>
            </a:endParaRPr>
          </a:p>
        </p:txBody>
      </p:sp>
      <p:sp>
        <p:nvSpPr>
          <p:cNvPr id="488" name="TextShape 1616"/>
          <p:cNvSpPr txBox="1"/>
          <p:nvPr/>
        </p:nvSpPr>
        <p:spPr bwMode="auto">
          <a:xfrm>
            <a:off x="1619308" y="4334919"/>
            <a:ext cx="4880861" cy="39501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algn="ctr">
              <a:defRPr/>
            </a:pPr>
            <a:r>
              <a:rPr lang="en-US" sz="2900" b="1" i="1" strike="noStrike" spc="-1" dirty="0" smtClean="0">
                <a:solidFill>
                  <a:schemeClr val="accent5">
                    <a:lumMod val="75000"/>
                  </a:schemeClr>
                </a:solidFill>
                <a:latin typeface="Arial"/>
              </a:rPr>
              <a:t>СПАСИБО</a:t>
            </a:r>
            <a:r>
              <a:rPr lang="ru-RU" sz="2900" b="1" i="1" spc="-1" dirty="0">
                <a:solidFill>
                  <a:schemeClr val="accent5">
                    <a:lumMod val="75000"/>
                  </a:schemeClr>
                </a:solidFill>
                <a:latin typeface="Arial"/>
              </a:rPr>
              <a:t> </a:t>
            </a:r>
            <a:r>
              <a:rPr lang="en-US" sz="2900" b="1" i="1" strike="noStrike" spc="-1" dirty="0" smtClean="0">
                <a:solidFill>
                  <a:schemeClr val="accent5">
                    <a:lumMod val="75000"/>
                  </a:schemeClr>
                </a:solidFill>
                <a:latin typeface="Arial"/>
              </a:rPr>
              <a:t>ЗА </a:t>
            </a:r>
            <a:r>
              <a:rPr lang="en-US" sz="2900" b="1" i="1" strike="noStrike" spc="-1" dirty="0">
                <a:solidFill>
                  <a:schemeClr val="accent5">
                    <a:lumMod val="75000"/>
                  </a:schemeClr>
                </a:solidFill>
                <a:latin typeface="Arial"/>
              </a:rPr>
              <a:t>ВНИМАНИЕ!</a:t>
            </a:r>
            <a:endParaRPr lang="en-US" sz="2900" b="1" i="1" strike="noStrike" spc="0" dirty="0">
              <a:solidFill>
                <a:schemeClr val="accent5">
                  <a:lumMod val="75000"/>
                </a:schemeClr>
              </a:solidFill>
              <a:latin typeface="Arial"/>
            </a:endParaRPr>
          </a:p>
          <a:p>
            <a:pPr algn="ctr">
              <a:defRPr/>
            </a:pPr>
            <a:endParaRPr lang="en-US" sz="3200" b="1" strike="noStrike" spc="0" dirty="0">
              <a:solidFill>
                <a:srgbClr val="0079C8"/>
              </a:solidFill>
              <a:latin typeface="Arial"/>
            </a:endParaRPr>
          </a:p>
          <a:p>
            <a:pPr algn="ctr">
              <a:defRPr/>
            </a:pPr>
            <a:endParaRPr lang="en-US" sz="3200" b="1" strike="noStrike" spc="0" dirty="0">
              <a:solidFill>
                <a:srgbClr val="0079C8"/>
              </a:solidFill>
              <a:latin typeface="Arial"/>
            </a:endParaRPr>
          </a:p>
        </p:txBody>
      </p:sp>
      <p:sp>
        <p:nvSpPr>
          <p:cNvPr id="492" name="Freeform 279"/>
          <p:cNvSpPr/>
          <p:nvPr/>
        </p:nvSpPr>
        <p:spPr bwMode="auto">
          <a:xfrm>
            <a:off x="742313" y="816221"/>
            <a:ext cx="3633758" cy="423589"/>
          </a:xfrm>
          <a:custGeom>
            <a:avLst/>
            <a:gdLst/>
            <a:ahLst/>
            <a:cxnLst/>
            <a:rect l="0" t="0" r="r" b="b"/>
            <a:pathLst>
              <a:path w="10387" h="5475" extrusionOk="0">
                <a:moveTo>
                  <a:pt x="0" y="487"/>
                </a:moveTo>
                <a:cubicBezTo>
                  <a:pt x="0" y="218"/>
                  <a:pt x="219" y="0"/>
                  <a:pt x="488" y="0"/>
                </a:cubicBezTo>
                <a:lnTo>
                  <a:pt x="9898" y="0"/>
                </a:lnTo>
                <a:cubicBezTo>
                  <a:pt x="10167" y="0"/>
                  <a:pt x="10386" y="218"/>
                  <a:pt x="10386" y="487"/>
                </a:cubicBezTo>
                <a:lnTo>
                  <a:pt x="10386" y="4987"/>
                </a:lnTo>
                <a:cubicBezTo>
                  <a:pt x="10386" y="5256"/>
                  <a:pt x="10167" y="5474"/>
                  <a:pt x="9898" y="5474"/>
                </a:cubicBezTo>
                <a:lnTo>
                  <a:pt x="488" y="5474"/>
                </a:lnTo>
                <a:cubicBezTo>
                  <a:pt x="219" y="5474"/>
                  <a:pt x="0" y="5256"/>
                  <a:pt x="0" y="4987"/>
                </a:cubicBezTo>
                <a:lnTo>
                  <a:pt x="0" y="487"/>
                </a:lnTo>
                <a:close/>
              </a:path>
            </a:pathLst>
          </a:custGeom>
          <a:solidFill>
            <a:srgbClr val="DBEEF4"/>
          </a:solidFill>
          <a:ln>
            <a:noFill/>
          </a:ln>
        </p:spPr>
      </p:sp>
      <p:sp>
        <p:nvSpPr>
          <p:cNvPr id="493" name="TextShape 486"/>
          <p:cNvSpPr txBox="1"/>
          <p:nvPr/>
        </p:nvSpPr>
        <p:spPr bwMode="auto">
          <a:xfrm>
            <a:off x="1046160" y="909945"/>
            <a:ext cx="3088080" cy="24207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>
              <a:defRPr/>
            </a:pPr>
            <a:r>
              <a:rPr lang="ru-RU" sz="1400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Оформление муниципальной услуги</a:t>
            </a:r>
            <a:endParaRPr lang="en-US" sz="140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65640" y="3003798"/>
            <a:ext cx="666843" cy="362001"/>
          </a:xfrm>
          <a:prstGeom prst="rect">
            <a:avLst/>
          </a:prstGeom>
        </p:spPr>
      </p:pic>
      <p:pic>
        <p:nvPicPr>
          <p:cNvPr id="495" name="Рисунок 49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467"/>
          <a:stretch/>
        </p:blipFill>
        <p:spPr>
          <a:xfrm>
            <a:off x="8375216" y="130376"/>
            <a:ext cx="625503" cy="776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5864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1022</TotalTime>
  <Words>208</Words>
  <Application>Microsoft Office PowerPoint</Application>
  <DocSecurity>0</DocSecurity>
  <PresentationFormat>Экран (16:9)</PresentationFormat>
  <Paragraphs>38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7" baseType="lpstr">
      <vt:lpstr>Arial</vt:lpstr>
      <vt:lpstr>Arial Narrow</vt:lpstr>
      <vt:lpstr>Calibri</vt:lpstr>
      <vt:lpstr>DejaVu Sans</vt:lpstr>
      <vt:lpstr>Helvetica Neue</vt:lpstr>
      <vt:lpstr>Montserrat</vt:lpstr>
      <vt:lpstr>Symbol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Анжелика Владимировна Полосина</dc:creator>
  <cp:keywords/>
  <dc:description/>
  <cp:lastModifiedBy>Голобокова А.В.</cp:lastModifiedBy>
  <cp:revision>138</cp:revision>
  <dcterms:modified xsi:type="dcterms:W3CDTF">2025-11-24T04:28:41Z</dcterms:modified>
  <cp:category/>
  <dc:identifier/>
  <cp:contentStatus/>
  <dc:language>en-US</dc:language>
  <cp:version/>
</cp:coreProperties>
</file>