
<file path=[Content_Types].xml><?xml version="1.0" encoding="utf-8"?>
<Types xmlns="http://schemas.openxmlformats.org/package/2006/content-types">
  <Default Extension="fntdata" ContentType="application/x-fontdata"/>
  <Default Extension="png" ContentType="image/png"/>
  <Default Extension="rels" ContentType="application/vnd.openxmlformats-package.relationships+xml"/>
  <Default Extension="xlsx" ContentType="application/vnd.openxmlformats-officedocument.spreadsheetml.sheet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charts/chart1.xml" ContentType="application/vnd.openxmlformats-officedocument.drawingml.chart+xml"/>
  <Override PartName="/ppt/charts/style1.xml" ContentType="application/vnd.ms-office.chartstyle+xml"/>
  <Override PartName="/ppt/charts/colors1.xml" ContentType="application/vnd.ms-office.chartcolorstyle+xml"/>
  <Override PartName="/ppt/notesSlides/notesSlide10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howSpecialPlsOnTitleSld="0" strictFirstAndLastChars="0" embedTrueTypeFonts="1" saveSubsetFonts="1" autoCompressPictures="0">
  <p:sldMasterIdLst>
    <p:sldMasterId id="2147483670" r:id="rId1"/>
    <p:sldMasterId id="2147483671" r:id="rId2"/>
  </p:sldMasterIdLst>
  <p:notesMasterIdLst>
    <p:notesMasterId r:id="rId13"/>
  </p:notesMasterIdLst>
  <p:sldIdLst>
    <p:sldId id="256" r:id="rId3"/>
    <p:sldId id="257" r:id="rId4"/>
    <p:sldId id="258" r:id="rId5"/>
    <p:sldId id="259" r:id="rId6"/>
    <p:sldId id="260" r:id="rId7"/>
    <p:sldId id="261" r:id="rId8"/>
    <p:sldId id="262" r:id="rId9"/>
    <p:sldId id="265" r:id="rId10"/>
    <p:sldId id="263" r:id="rId11"/>
    <p:sldId id="264" r:id="rId12"/>
  </p:sldIdLst>
  <p:sldSz cx="9144000" cy="5143500" type="screen16x9"/>
  <p:notesSz cx="6735763" cy="9866313"/>
  <p:embeddedFontLst>
    <p:embeddedFont>
      <p:font typeface="Calibri" panose="020F0502020204030204" pitchFamily="34" charset="0"/>
      <p:regular r:id="rId14"/>
      <p:bold r:id="rId15"/>
      <p:italic r:id="rId16"/>
      <p:boldItalic r:id="rId17"/>
    </p:embeddedFont>
    <p:embeddedFont>
      <p:font typeface="Lato" panose="020F0502020204030203" pitchFamily="34" charset="0"/>
      <p:regular r:id="rId18"/>
      <p:bold r:id="rId19"/>
      <p:italic r:id="rId20"/>
      <p:boldItalic r:id="rId21"/>
    </p:embeddedFont>
    <p:embeddedFont>
      <p:font typeface="Montserrat" panose="00000500000000000000" pitchFamily="2" charset="-52"/>
      <p:regular r:id="rId22"/>
      <p:bold r:id="rId23"/>
      <p:italic r:id="rId24"/>
      <p:boldItalic r:id="rId25"/>
    </p:embeddedFont>
    <p:embeddedFont>
      <p:font typeface="Roboto" panose="02000000000000000000" pitchFamily="2" charset="0"/>
      <p:regular r:id="rId26"/>
      <p:bold r:id="rId27"/>
      <p:italic r:id="rId28"/>
      <p:boldItalic r:id="rId29"/>
    </p:embeddedFont>
  </p:embeddedFontLst>
  <p:defaultTextStyle>
    <a:defPPr marR="0" lvl="0" algn="l" rtl="0">
      <a:lnSpc>
        <a:spcPct val="100000"/>
      </a:lnSpc>
      <a:spcBef>
        <a:spcPts val="0"/>
      </a:spcBef>
      <a:spcAft>
        <a:spcPts val="0"/>
      </a:spcAft>
    </a:defPPr>
    <a:lvl1pPr marR="0" lvl="0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1pPr>
    <a:lvl2pPr marR="0" lvl="1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2pPr>
    <a:lvl3pPr marR="0" lvl="2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3pPr>
    <a:lvl4pPr marR="0" lvl="3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4pPr>
    <a:lvl5pPr marR="0" lvl="4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5pPr>
    <a:lvl6pPr marR="0" lvl="5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6pPr>
    <a:lvl7pPr marR="0" lvl="6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7pPr>
    <a:lvl8pPr marR="0" lvl="7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8pPr>
    <a:lvl9pPr marR="0" lvl="8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9pPr>
  </p:defaultTextStyle>
  <p:extLst>
    <p:ext uri="{EFAFB233-063F-42B5-8137-9DF3F51BA10A}">
      <p15:sldGuideLst xmlns:p15="http://schemas.microsoft.com/office/powerpoint/2012/main">
        <p15:guide id="1" orient="horz" pos="2028" userDrawn="1">
          <p15:clr>
            <a:srgbClr val="A4A3A4"/>
          </p15:clr>
        </p15:guide>
        <p15:guide id="2" pos="288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4FCED6A5-83FE-4915-B0EB-BC722D24CDC7}">
  <a:tblStyle styleId="{4FCED6A5-83FE-4915-B0EB-BC722D24CDC7}" styleName="Table_0">
    <a:wholeTbl>
      <a:tcTxStyle>
        <a:font>
          <a:latin typeface="Arial"/>
          <a:ea typeface="Arial"/>
          <a:cs typeface="Arial"/>
        </a:font>
        <a:srgbClr val="000000"/>
      </a:tcTxStyle>
      <a:tcStyle>
        <a:tcBdr/>
      </a:tcStyle>
    </a:wholeTbl>
    <a:band1H>
      <a:tcTxStyle/>
      <a:tcStyle>
        <a:tcBdr/>
      </a:tcStyle>
    </a:band1H>
    <a:band2H>
      <a:tcTxStyle/>
      <a:tcStyle>
        <a:tcBdr/>
      </a:tcStyle>
    </a:band2H>
    <a:band1V>
      <a:tcTxStyle/>
      <a:tcStyle>
        <a:tcBdr/>
      </a:tcStyle>
    </a:band1V>
    <a:band2V>
      <a:tcTxStyle/>
      <a:tcStyle>
        <a:tcBdr/>
      </a:tcStyle>
    </a:band2V>
    <a:lastCol>
      <a:tcTxStyle/>
      <a:tcStyle>
        <a:tcBdr/>
      </a:tcStyle>
    </a:lastCol>
    <a:firstCol>
      <a:tcTxStyle/>
      <a:tcStyle>
        <a:tcBdr/>
      </a:tcStyle>
    </a:firstCol>
    <a:lastRow>
      <a:tcTxStyle/>
      <a:tcStyle>
        <a:tcBdr/>
      </a:tcStyle>
    </a:lastRow>
    <a:seCell>
      <a:tcTxStyle/>
      <a:tcStyle>
        <a:tcBdr/>
      </a:tcStyle>
    </a:seCell>
    <a:swCell>
      <a:tcTxStyle/>
      <a:tcStyle>
        <a:tcBdr/>
      </a:tcStyle>
    </a:swCell>
    <a:firstRow>
      <a:tcTxStyle/>
      <a:tcStyle>
        <a:tcBdr/>
      </a:tcStyle>
    </a:firstRow>
    <a:neCell>
      <a:tcTxStyle/>
      <a:tcStyle>
        <a:tcBdr/>
      </a:tcStyle>
    </a:neCell>
    <a:nwCell>
      <a:tcTxStyle/>
      <a:tcStyle>
        <a:tcBdr/>
      </a:tcStyle>
    </a:nwCell>
  </a:tblStyle>
  <a:tblStyle styleId="{C49DBE22-897D-4BFB-81BE-5095228968FB}" styleName="Table_1">
    <a:wholeTbl>
      <a:tcTxStyle b="off" i="off">
        <a:font>
          <a:latin typeface="Arial"/>
          <a:ea typeface="Arial"/>
          <a:cs typeface="Arial"/>
        </a:font>
        <a:schemeClr val="dk1"/>
      </a:tcTxStyle>
      <a:tcStyle>
        <a:tcBdr>
          <a:left>
            <a:ln w="12700" cap="flat" cmpd="sng">
              <a:solidFill>
                <a:schemeClr val="lt1"/>
              </a:solidFill>
              <a:prstDash val="solid"/>
              <a:round/>
              <a:headEnd type="none" w="sm" len="sm"/>
              <a:tailEnd type="none" w="sm" len="sm"/>
            </a:ln>
          </a:left>
          <a:right>
            <a:ln w="12700" cap="flat" cmpd="sng">
              <a:solidFill>
                <a:schemeClr val="lt1"/>
              </a:solidFill>
              <a:prstDash val="solid"/>
              <a:round/>
              <a:headEnd type="none" w="sm" len="sm"/>
              <a:tailEnd type="none" w="sm" len="sm"/>
            </a:ln>
          </a:right>
          <a:top>
            <a:ln w="12700" cap="flat" cmpd="sng">
              <a:solidFill>
                <a:schemeClr val="lt1"/>
              </a:solidFill>
              <a:prstDash val="solid"/>
              <a:round/>
              <a:headEnd type="none" w="sm" len="sm"/>
              <a:tailEnd type="none" w="sm" len="sm"/>
            </a:ln>
          </a:top>
          <a:bottom>
            <a:ln w="12700" cap="flat" cmpd="sng">
              <a:solidFill>
                <a:schemeClr val="lt1"/>
              </a:solidFill>
              <a:prstDash val="solid"/>
              <a:round/>
              <a:headEnd type="none" w="sm" len="sm"/>
              <a:tailEnd type="none" w="sm" len="sm"/>
            </a:ln>
          </a:bottom>
          <a:insideH>
            <a:ln w="12700" cap="flat" cmpd="sng">
              <a:solidFill>
                <a:schemeClr val="lt1"/>
              </a:solidFill>
              <a:prstDash val="solid"/>
              <a:round/>
              <a:headEnd type="none" w="sm" len="sm"/>
              <a:tailEnd type="none" w="sm" len="sm"/>
            </a:ln>
          </a:insideH>
          <a:insideV>
            <a:ln w="12700" cap="flat" cmpd="sng">
              <a:solidFill>
                <a:schemeClr val="lt1"/>
              </a:solidFill>
              <a:prstDash val="solid"/>
              <a:round/>
              <a:headEnd type="none" w="sm" len="sm"/>
              <a:tailEnd type="none" w="sm" len="sm"/>
            </a:ln>
          </a:insideV>
        </a:tcBdr>
        <a:fill>
          <a:solidFill>
            <a:srgbClr val="EBEEF6"/>
          </a:solidFill>
        </a:fill>
      </a:tcStyle>
    </a:wholeTbl>
    <a:band1H>
      <a:tcTxStyle/>
      <a:tcStyle>
        <a:tcBdr/>
        <a:fill>
          <a:solidFill>
            <a:srgbClr val="D5DBED"/>
          </a:solidFill>
        </a:fill>
      </a:tcStyle>
    </a:band1H>
    <a:band2H>
      <a:tcTxStyle/>
      <a:tcStyle>
        <a:tcBdr/>
      </a:tcStyle>
    </a:band2H>
    <a:band1V>
      <a:tcTxStyle/>
      <a:tcStyle>
        <a:tcBdr/>
        <a:fill>
          <a:solidFill>
            <a:srgbClr val="D5DBED"/>
          </a:solidFill>
        </a:fill>
      </a:tcStyle>
    </a:band1V>
    <a:band2V>
      <a:tcTxStyle/>
      <a:tcStyle>
        <a:tcBdr/>
      </a:tcStyle>
    </a:band2V>
    <a:lastCol>
      <a:tcTxStyle b="on" i="off">
        <a:font>
          <a:latin typeface="Arial"/>
          <a:ea typeface="Arial"/>
          <a:cs typeface="Arial"/>
        </a:font>
        <a:schemeClr val="lt1"/>
      </a:tcTxStyle>
      <a:tcStyle>
        <a:tcBdr/>
        <a:fill>
          <a:solidFill>
            <a:schemeClr val="accent5"/>
          </a:solidFill>
        </a:fill>
      </a:tcStyle>
    </a:lastCol>
    <a:firstCol>
      <a:tcTxStyle b="on" i="off">
        <a:font>
          <a:latin typeface="Arial"/>
          <a:ea typeface="Arial"/>
          <a:cs typeface="Arial"/>
        </a:font>
        <a:schemeClr val="lt1"/>
      </a:tcTxStyle>
      <a:tcStyle>
        <a:tcBdr/>
        <a:fill>
          <a:solidFill>
            <a:schemeClr val="accent5"/>
          </a:solidFill>
        </a:fill>
      </a:tcStyle>
    </a:firstCol>
    <a:lastRow>
      <a:tcTxStyle b="on" i="off">
        <a:font>
          <a:latin typeface="Arial"/>
          <a:ea typeface="Arial"/>
          <a:cs typeface="Arial"/>
        </a:font>
        <a:schemeClr val="lt1"/>
      </a:tcTxStyle>
      <a:tcStyle>
        <a:tcBdr>
          <a:top>
            <a:ln w="38100" cap="flat" cmpd="sng">
              <a:solidFill>
                <a:schemeClr val="lt1"/>
              </a:solidFill>
              <a:prstDash val="solid"/>
              <a:round/>
              <a:headEnd type="none" w="sm" len="sm"/>
              <a:tailEnd type="none" w="sm" len="sm"/>
            </a:ln>
          </a:top>
        </a:tcBdr>
        <a:fill>
          <a:solidFill>
            <a:schemeClr val="accent5"/>
          </a:solidFill>
        </a:fill>
      </a:tcStyle>
    </a:lastRow>
    <a:seCell>
      <a:tcTxStyle/>
      <a:tcStyle>
        <a:tcBdr/>
      </a:tcStyle>
    </a:seCell>
    <a:swCell>
      <a:tcTxStyle/>
      <a:tcStyle>
        <a:tcBdr/>
      </a:tcStyle>
    </a:swCell>
    <a:firstRow>
      <a:tcTxStyle b="on" i="off">
        <a:font>
          <a:latin typeface="Arial"/>
          <a:ea typeface="Arial"/>
          <a:cs typeface="Arial"/>
        </a:font>
        <a:schemeClr val="lt1"/>
      </a:tcTxStyle>
      <a:tcStyle>
        <a:tcBdr>
          <a:bottom>
            <a:ln w="38100" cap="flat" cmpd="sng">
              <a:solidFill>
                <a:schemeClr val="lt1"/>
              </a:solidFill>
              <a:prstDash val="solid"/>
              <a:round/>
              <a:headEnd type="none" w="sm" len="sm"/>
              <a:tailEnd type="none" w="sm" len="sm"/>
            </a:ln>
          </a:bottom>
        </a:tcBdr>
        <a:fill>
          <a:solidFill>
            <a:schemeClr val="accent5"/>
          </a:solidFill>
        </a:fill>
      </a:tcStyle>
    </a:firstRow>
    <a:neCell>
      <a:tcTxStyle/>
      <a:tcStyle>
        <a:tcBdr/>
      </a:tcStyle>
    </a:neCell>
    <a:nwCell>
      <a:tcTxStyle/>
      <a:tcStyle>
        <a:tcBdr/>
      </a:tcStyle>
    </a:nwCel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 snapToGrid="0">
      <p:cViewPr>
        <p:scale>
          <a:sx n="125" d="100"/>
          <a:sy n="125" d="100"/>
        </p:scale>
        <p:origin x="216" y="312"/>
      </p:cViewPr>
      <p:guideLst>
        <p:guide orient="horz" pos="2028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notesMaster" Target="notesMasters/notesMaster1.xml"/><Relationship Id="rId18" Type="http://schemas.openxmlformats.org/officeDocument/2006/relationships/font" Target="fonts/font5.fntdata"/><Relationship Id="rId26" Type="http://schemas.openxmlformats.org/officeDocument/2006/relationships/font" Target="fonts/font13.fntdata"/><Relationship Id="rId3" Type="http://schemas.openxmlformats.org/officeDocument/2006/relationships/slide" Target="slides/slide1.xml"/><Relationship Id="rId21" Type="http://schemas.openxmlformats.org/officeDocument/2006/relationships/font" Target="fonts/font8.fntdata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font" Target="fonts/font4.fntdata"/><Relationship Id="rId25" Type="http://schemas.openxmlformats.org/officeDocument/2006/relationships/font" Target="fonts/font12.fntdata"/><Relationship Id="rId33" Type="http://schemas.openxmlformats.org/officeDocument/2006/relationships/tableStyles" Target="tableStyles.xml"/><Relationship Id="rId2" Type="http://schemas.openxmlformats.org/officeDocument/2006/relationships/slideMaster" Target="slideMasters/slideMaster2.xml"/><Relationship Id="rId16" Type="http://schemas.openxmlformats.org/officeDocument/2006/relationships/font" Target="fonts/font3.fntdata"/><Relationship Id="rId20" Type="http://schemas.openxmlformats.org/officeDocument/2006/relationships/font" Target="fonts/font7.fntdata"/><Relationship Id="rId29" Type="http://schemas.openxmlformats.org/officeDocument/2006/relationships/font" Target="fonts/font16.fntdata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font" Target="fonts/font11.fntdata"/><Relationship Id="rId32" Type="http://schemas.openxmlformats.org/officeDocument/2006/relationships/theme" Target="theme/theme1.xml"/><Relationship Id="rId5" Type="http://schemas.openxmlformats.org/officeDocument/2006/relationships/slide" Target="slides/slide3.xml"/><Relationship Id="rId15" Type="http://schemas.openxmlformats.org/officeDocument/2006/relationships/font" Target="fonts/font2.fntdata"/><Relationship Id="rId23" Type="http://schemas.openxmlformats.org/officeDocument/2006/relationships/font" Target="fonts/font10.fntdata"/><Relationship Id="rId28" Type="http://schemas.openxmlformats.org/officeDocument/2006/relationships/font" Target="fonts/font15.fntdata"/><Relationship Id="rId10" Type="http://schemas.openxmlformats.org/officeDocument/2006/relationships/slide" Target="slides/slide8.xml"/><Relationship Id="rId19" Type="http://schemas.openxmlformats.org/officeDocument/2006/relationships/font" Target="fonts/font6.fntdata"/><Relationship Id="rId31" Type="http://schemas.openxmlformats.org/officeDocument/2006/relationships/viewProps" Target="viewProps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font" Target="fonts/font1.fntdata"/><Relationship Id="rId22" Type="http://schemas.openxmlformats.org/officeDocument/2006/relationships/font" Target="fonts/font9.fntdata"/><Relationship Id="rId27" Type="http://schemas.openxmlformats.org/officeDocument/2006/relationships/font" Target="fonts/font14.fntdata"/><Relationship Id="rId30" Type="http://schemas.openxmlformats.org/officeDocument/2006/relationships/presProps" Target="presProps.xml"/><Relationship Id="rId8" Type="http://schemas.openxmlformats.org/officeDocument/2006/relationships/slide" Target="slides/slide6.xml"/></Relationships>
</file>

<file path=ppt/charts/_rels/chart1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Microsoft_Excel_Worksheet.xlsx"/><Relationship Id="rId2" Type="http://schemas.microsoft.com/office/2011/relationships/chartColorStyle" Target="colors1.xml"/><Relationship Id="rId1" Type="http://schemas.microsoft.com/office/2011/relationships/chartStyle" Target="style1.xml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ru-RU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title>
      <c:tx>
        <c:rich>
          <a:bodyPr rot="0" spcFirstLastPara="1" vertOverflow="ellipsis" vert="horz" wrap="square" anchor="ctr" anchorCtr="1"/>
          <a:lstStyle/>
          <a:p>
            <a:pPr>
              <a:defRPr sz="1862" b="0" i="0" u="none" strike="noStrike" kern="1200" spc="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r>
              <a:rPr lang="ru-RU" dirty="0"/>
              <a:t>Число уникальных пользователей сервиса </a:t>
            </a:r>
            <a:br>
              <a:rPr lang="ru-RU" dirty="0"/>
            </a:br>
            <a:r>
              <a:rPr lang="ru-RU" dirty="0"/>
              <a:t>с 17.11.2025 по 23.11.2025</a:t>
            </a:r>
          </a:p>
        </c:rich>
      </c:tx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862" b="0" i="0" u="none" strike="noStrike" kern="1200" spc="0" baseline="0">
              <a:solidFill>
                <a:schemeClr val="tx1">
                  <a:lumMod val="65000"/>
                  <a:lumOff val="35000"/>
                </a:schemeClr>
              </a:solidFill>
              <a:latin typeface="+mn-lt"/>
              <a:ea typeface="+mn-ea"/>
              <a:cs typeface="+mn-cs"/>
            </a:defRPr>
          </a:pPr>
          <a:endParaRPr lang="ru-RU"/>
        </a:p>
      </c:txPr>
    </c:title>
    <c:autoTitleDeleted val="0"/>
    <c:plotArea>
      <c:layout/>
      <c:barChart>
        <c:barDir val="col"/>
        <c:grouping val="clustered"/>
        <c:varyColors val="0"/>
        <c:ser>
          <c:idx val="0"/>
          <c:order val="0"/>
          <c:tx>
            <c:strRef>
              <c:f>Лист1!$B$1</c:f>
              <c:strCache>
                <c:ptCount val="1"/>
                <c:pt idx="0">
                  <c:v>Число уникальных посетителей</c:v>
                </c:pt>
              </c:strCache>
            </c:strRef>
          </c:tx>
          <c:spPr>
            <a:solidFill>
              <a:schemeClr val="accent1"/>
            </a:solidFill>
            <a:ln>
              <a:noFill/>
            </a:ln>
            <a:effectLst/>
          </c:spPr>
          <c:invertIfNegative val="0"/>
          <c:dLbls>
            <c:dLbl>
              <c:idx val="0"/>
              <c:layout>
                <c:manualLayout>
                  <c:x val="0"/>
                  <c:y val="0.53531212139840567"/>
                </c:manualLayout>
              </c:layout>
              <c:spPr>
                <a:noFill/>
                <a:ln>
                  <a:noFill/>
                </a:ln>
                <a:effectLst/>
              </c:spPr>
              <c:txPr>
                <a:bodyPr rot="0" spcFirstLastPara="1" vertOverflow="overflow" horzOverflow="overflow" vert="horz" wrap="square" lIns="38100" tIns="19050" rIns="38100" bIns="19050" anchor="ctr" anchorCtr="1">
                  <a:spAutoFit/>
                </a:bodyPr>
                <a:lstStyle/>
                <a:p>
                  <a:pPr>
                    <a:defRPr sz="1197" b="0" i="0" u="none" strike="noStrike" kern="1200" baseline="0">
                      <a:solidFill>
                        <a:schemeClr val="bg1"/>
                      </a:solidFill>
                      <a:latin typeface="+mn-lt"/>
                      <a:ea typeface="+mn-ea"/>
                      <a:cs typeface="+mn-cs"/>
                    </a:defRPr>
                  </a:pPr>
                  <a:endParaRPr lang="ru-RU"/>
                </a:p>
              </c:txPr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spPr xmlns:c15="http://schemas.microsoft.com/office/drawing/2012/chart">
                    <a:prstGeom prst="rect">
                      <a:avLst/>
                    </a:prstGeom>
                    <a:noFill/>
                    <a:ln>
                      <a:noFill/>
                    </a:ln>
                  </c15:spPr>
                </c:ext>
                <c:ext xmlns:c16="http://schemas.microsoft.com/office/drawing/2014/chart" uri="{C3380CC4-5D6E-409C-BE32-E72D297353CC}">
                  <c16:uniqueId val="{00000004-6339-4DE4-8146-994A7EA5F8E3}"/>
                </c:ext>
              </c:extLst>
            </c:dLbl>
            <c:dLbl>
              <c:idx val="1"/>
              <c:layout>
                <c:manualLayout>
                  <c:x val="0"/>
                  <c:y val="0.48390825920652997"/>
                </c:manualLayout>
              </c:layout>
              <c:spPr>
                <a:noFill/>
                <a:ln>
                  <a:noFill/>
                </a:ln>
                <a:effectLst/>
              </c:spPr>
              <c:txPr>
                <a:bodyPr rot="0" spcFirstLastPara="1" vertOverflow="overflow" horzOverflow="overflow" vert="horz" wrap="square" lIns="38100" tIns="19050" rIns="38100" bIns="19050" anchor="ctr" anchorCtr="1">
                  <a:spAutoFit/>
                </a:bodyPr>
                <a:lstStyle/>
                <a:p>
                  <a:pPr>
                    <a:defRPr sz="1197" b="0" i="0" u="none" strike="noStrike" kern="1200" baseline="0">
                      <a:solidFill>
                        <a:schemeClr val="bg1"/>
                      </a:solidFill>
                      <a:latin typeface="+mn-lt"/>
                      <a:ea typeface="+mn-ea"/>
                      <a:cs typeface="+mn-cs"/>
                    </a:defRPr>
                  </a:pPr>
                  <a:endParaRPr lang="ru-RU"/>
                </a:p>
              </c:txPr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spPr xmlns:c15="http://schemas.microsoft.com/office/drawing/2012/chart">
                    <a:prstGeom prst="rect">
                      <a:avLst/>
                    </a:prstGeom>
                    <a:noFill/>
                    <a:ln>
                      <a:noFill/>
                    </a:ln>
                  </c15:spPr>
                </c:ext>
                <c:ext xmlns:c16="http://schemas.microsoft.com/office/drawing/2014/chart" uri="{C3380CC4-5D6E-409C-BE32-E72D297353CC}">
                  <c16:uniqueId val="{00000005-6339-4DE4-8146-994A7EA5F8E3}"/>
                </c:ext>
              </c:extLst>
            </c:dLbl>
            <c:dLbl>
              <c:idx val="2"/>
              <c:layout>
                <c:manualLayout>
                  <c:x val="0"/>
                  <c:y val="0.47347864380998789"/>
                </c:manualLayout>
              </c:layout>
              <c:spPr>
                <a:noFill/>
                <a:ln>
                  <a:noFill/>
                </a:ln>
                <a:effectLst/>
              </c:spPr>
              <c:txPr>
                <a:bodyPr rot="0" spcFirstLastPara="1" vertOverflow="overflow" horzOverflow="overflow" vert="horz" wrap="square" lIns="38100" tIns="19050" rIns="38100" bIns="19050" anchor="ctr" anchorCtr="1">
                  <a:spAutoFit/>
                </a:bodyPr>
                <a:lstStyle/>
                <a:p>
                  <a:pPr>
                    <a:defRPr sz="1197" b="0" i="0" u="none" strike="noStrike" kern="1200" baseline="0">
                      <a:solidFill>
                        <a:schemeClr val="bg1"/>
                      </a:solidFill>
                      <a:latin typeface="+mn-lt"/>
                      <a:ea typeface="+mn-ea"/>
                      <a:cs typeface="+mn-cs"/>
                    </a:defRPr>
                  </a:pPr>
                  <a:endParaRPr lang="ru-RU"/>
                </a:p>
              </c:txPr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spPr xmlns:c15="http://schemas.microsoft.com/office/drawing/2012/chart">
                    <a:prstGeom prst="rect">
                      <a:avLst/>
                    </a:prstGeom>
                    <a:noFill/>
                    <a:ln>
                      <a:noFill/>
                    </a:ln>
                  </c15:spPr>
                </c:ext>
                <c:ext xmlns:c16="http://schemas.microsoft.com/office/drawing/2014/chart" uri="{C3380CC4-5D6E-409C-BE32-E72D297353CC}">
                  <c16:uniqueId val="{00000006-6339-4DE4-8146-994A7EA5F8E3}"/>
                </c:ext>
              </c:extLst>
            </c:dLbl>
            <c:dLbl>
              <c:idx val="3"/>
              <c:layout>
                <c:manualLayout>
                  <c:x val="-7.1716846806539124E-17"/>
                  <c:y val="0.46169388291347035"/>
                </c:manualLayout>
              </c:layout>
              <c:spPr>
                <a:noFill/>
                <a:ln>
                  <a:noFill/>
                </a:ln>
                <a:effectLst/>
              </c:spPr>
              <c:txPr>
                <a:bodyPr rot="0" spcFirstLastPara="1" vertOverflow="overflow" horzOverflow="overflow" vert="horz" wrap="square" lIns="38100" tIns="19050" rIns="38100" bIns="19050" anchor="ctr" anchorCtr="1">
                  <a:spAutoFit/>
                </a:bodyPr>
                <a:lstStyle/>
                <a:p>
                  <a:pPr>
                    <a:defRPr sz="1197" b="0" i="0" u="none" strike="noStrike" kern="1200" baseline="0">
                      <a:solidFill>
                        <a:schemeClr val="bg1"/>
                      </a:solidFill>
                      <a:latin typeface="+mn-lt"/>
                      <a:ea typeface="+mn-ea"/>
                      <a:cs typeface="+mn-cs"/>
                    </a:defRPr>
                  </a:pPr>
                  <a:endParaRPr lang="ru-RU"/>
                </a:p>
              </c:txPr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spPr xmlns:c15="http://schemas.microsoft.com/office/drawing/2012/chart">
                    <a:prstGeom prst="rect">
                      <a:avLst/>
                    </a:prstGeom>
                    <a:noFill/>
                    <a:ln>
                      <a:noFill/>
                    </a:ln>
                  </c15:spPr>
                </c:ext>
                <c:ext xmlns:c16="http://schemas.microsoft.com/office/drawing/2014/chart" uri="{C3380CC4-5D6E-409C-BE32-E72D297353CC}">
                  <c16:uniqueId val="{00000007-6339-4DE4-8146-994A7EA5F8E3}"/>
                </c:ext>
              </c:extLst>
            </c:dLbl>
            <c:dLbl>
              <c:idx val="4"/>
              <c:layout>
                <c:manualLayout>
                  <c:x val="-1.699816711799662E-3"/>
                  <c:y val="0.52488277801019378"/>
                </c:manualLayout>
              </c:layout>
              <c:spPr>
                <a:noFill/>
                <a:ln>
                  <a:noFill/>
                </a:ln>
                <a:effectLst/>
              </c:spPr>
              <c:txPr>
                <a:bodyPr rot="0" spcFirstLastPara="1" vertOverflow="overflow" horzOverflow="overflow" vert="horz" wrap="square" lIns="38100" tIns="19050" rIns="38100" bIns="19050" anchor="ctr" anchorCtr="1">
                  <a:spAutoFit/>
                </a:bodyPr>
                <a:lstStyle/>
                <a:p>
                  <a:pPr>
                    <a:defRPr sz="1197" b="0" i="0" u="none" strike="noStrike" kern="1200" baseline="0">
                      <a:solidFill>
                        <a:schemeClr val="bg1"/>
                      </a:solidFill>
                      <a:latin typeface="+mn-lt"/>
                      <a:ea typeface="+mn-ea"/>
                      <a:cs typeface="+mn-cs"/>
                    </a:defRPr>
                  </a:pPr>
                  <a:endParaRPr lang="ru-RU"/>
                </a:p>
              </c:txPr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spPr xmlns:c15="http://schemas.microsoft.com/office/drawing/2012/chart">
                    <a:prstGeom prst="rect">
                      <a:avLst/>
                    </a:prstGeom>
                    <a:noFill/>
                    <a:ln>
                      <a:noFill/>
                    </a:ln>
                  </c15:spPr>
                </c:ext>
                <c:ext xmlns:c16="http://schemas.microsoft.com/office/drawing/2014/chart" uri="{C3380CC4-5D6E-409C-BE32-E72D297353CC}">
                  <c16:uniqueId val="{00000008-6339-4DE4-8146-994A7EA5F8E3}"/>
                </c:ext>
              </c:extLst>
            </c:dLbl>
            <c:dLbl>
              <c:idx val="5"/>
              <c:layout>
                <c:manualLayout>
                  <c:x val="7.7005377900618566E-8"/>
                  <c:y val="0.19918653188835242"/>
                </c:manualLayout>
              </c:layout>
              <c:spPr>
                <a:noFill/>
                <a:ln>
                  <a:noFill/>
                </a:ln>
                <a:effectLst/>
              </c:spPr>
              <c:txPr>
                <a:bodyPr rot="0" spcFirstLastPara="1" vertOverflow="overflow" horzOverflow="overflow" vert="horz" wrap="square" lIns="38100" tIns="19050" rIns="38100" bIns="19050" anchor="ctr" anchorCtr="1">
                  <a:noAutofit/>
                </a:bodyPr>
                <a:lstStyle/>
                <a:p>
                  <a:pPr>
                    <a:defRPr sz="1197" b="0" i="0" u="none" strike="noStrike" kern="1200" baseline="0">
                      <a:solidFill>
                        <a:schemeClr val="bg1"/>
                      </a:solidFill>
                      <a:latin typeface="+mn-lt"/>
                      <a:ea typeface="+mn-ea"/>
                      <a:cs typeface="+mn-cs"/>
                    </a:defRPr>
                  </a:pPr>
                  <a:endParaRPr lang="ru-RU"/>
                </a:p>
              </c:txPr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spPr xmlns:c15="http://schemas.microsoft.com/office/drawing/2012/chart">
                    <a:prstGeom prst="rect">
                      <a:avLst/>
                    </a:prstGeom>
                    <a:noFill/>
                    <a:ln>
                      <a:noFill/>
                    </a:ln>
                  </c15:spPr>
                  <c15:layout>
                    <c:manualLayout>
                      <c:w val="3.7769135720900474E-2"/>
                      <c:h val="5.7897517053562247E-2"/>
                    </c:manualLayout>
                  </c15:layout>
                </c:ext>
                <c:ext xmlns:c16="http://schemas.microsoft.com/office/drawing/2014/chart" uri="{C3380CC4-5D6E-409C-BE32-E72D297353CC}">
                  <c16:uniqueId val="{00000009-6339-4DE4-8146-994A7EA5F8E3}"/>
                </c:ext>
              </c:extLst>
            </c:dLbl>
            <c:dLbl>
              <c:idx val="6"/>
              <c:layout>
                <c:manualLayout>
                  <c:x val="8.5006236665541909E-4"/>
                  <c:y val="0.24503666400279842"/>
                </c:manualLayout>
              </c:layout>
              <c:spPr>
                <a:noFill/>
                <a:ln>
                  <a:noFill/>
                </a:ln>
                <a:effectLst/>
              </c:spPr>
              <c:txPr>
                <a:bodyPr rot="0" spcFirstLastPara="1" vertOverflow="overflow" horzOverflow="overflow" vert="horz" wrap="square" lIns="38100" tIns="19050" rIns="38100" bIns="19050" anchor="ctr" anchorCtr="1">
                  <a:spAutoFit/>
                </a:bodyPr>
                <a:lstStyle/>
                <a:p>
                  <a:pPr>
                    <a:defRPr sz="1197" b="0" i="0" u="none" strike="noStrike" kern="1200" baseline="0">
                      <a:solidFill>
                        <a:schemeClr val="bg1"/>
                      </a:solidFill>
                      <a:latin typeface="+mn-lt"/>
                      <a:ea typeface="+mn-ea"/>
                      <a:cs typeface="+mn-cs"/>
                    </a:defRPr>
                  </a:pPr>
                  <a:endParaRPr lang="ru-RU"/>
                </a:p>
              </c:txPr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spPr xmlns:c15="http://schemas.microsoft.com/office/drawing/2012/chart">
                    <a:prstGeom prst="rect">
                      <a:avLst/>
                    </a:prstGeom>
                    <a:noFill/>
                    <a:ln>
                      <a:noFill/>
                    </a:ln>
                  </c15:spPr>
                  <c15:layout>
                    <c:manualLayout>
                      <c:w val="3.7923300487459441E-2"/>
                      <c:h val="5.3448276800028713E-2"/>
                    </c:manualLayout>
                  </c15:layout>
                </c:ext>
                <c:ext xmlns:c16="http://schemas.microsoft.com/office/drawing/2014/chart" uri="{C3380CC4-5D6E-409C-BE32-E72D297353CC}">
                  <c16:uniqueId val="{0000000A-6339-4DE4-8146-994A7EA5F8E3}"/>
                </c:ext>
              </c:extLst>
            </c:dLbl>
            <c:spPr>
              <a:noFill/>
              <a:ln>
                <a:noFill/>
              </a:ln>
              <a:effectLst/>
            </c:spPr>
            <c:txPr>
              <a:bodyPr rot="0" spcFirstLastPara="1" vertOverflow="overflow" horzOverflow="overflow" vert="horz" wrap="square" lIns="38100" tIns="19050" rIns="38100" bIns="19050" anchor="ctr" anchorCtr="1">
                <a:spAutoFit/>
              </a:bodyPr>
              <a:lstStyle/>
              <a:p>
                <a:pPr>
                  <a:defRPr sz="1197" b="0" i="0" u="none" strike="noStrike" kern="1200" baseline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+mn-lt"/>
                    <a:ea typeface="+mn-ea"/>
                    <a:cs typeface="+mn-cs"/>
                  </a:defRPr>
                </a:pPr>
                <a:endParaRPr lang="ru-RU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pPr xmlns:c15="http://schemas.microsoft.com/office/drawing/2012/chart">
                  <a:prstGeom prst="rect">
                    <a:avLst/>
                  </a:prstGeom>
                  <a:noFill/>
                  <a:ln>
                    <a:noFill/>
                  </a:ln>
                </c15:spPr>
                <c15:showLeaderLines val="1"/>
                <c15:leaderLines>
                  <c:spPr>
                    <a:ln w="9525" cap="flat" cmpd="sng" algn="ctr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cat>
            <c:numRef>
              <c:f>Лист1!$A$2:$A$8</c:f>
              <c:numCache>
                <c:formatCode>m/d/yyyy</c:formatCode>
                <c:ptCount val="7"/>
                <c:pt idx="0">
                  <c:v>45978</c:v>
                </c:pt>
                <c:pt idx="1">
                  <c:v>45979</c:v>
                </c:pt>
                <c:pt idx="2">
                  <c:v>45980</c:v>
                </c:pt>
                <c:pt idx="3">
                  <c:v>45981</c:v>
                </c:pt>
                <c:pt idx="4">
                  <c:v>45982</c:v>
                </c:pt>
                <c:pt idx="5">
                  <c:v>45983</c:v>
                </c:pt>
                <c:pt idx="6">
                  <c:v>45984</c:v>
                </c:pt>
              </c:numCache>
            </c:numRef>
          </c:cat>
          <c:val>
            <c:numRef>
              <c:f>Лист1!$B$2:$B$8</c:f>
              <c:numCache>
                <c:formatCode>General</c:formatCode>
                <c:ptCount val="7"/>
                <c:pt idx="0">
                  <c:v>151</c:v>
                </c:pt>
                <c:pt idx="1">
                  <c:v>139</c:v>
                </c:pt>
                <c:pt idx="2">
                  <c:v>136</c:v>
                </c:pt>
                <c:pt idx="3">
                  <c:v>134</c:v>
                </c:pt>
                <c:pt idx="4">
                  <c:v>148</c:v>
                </c:pt>
                <c:pt idx="5">
                  <c:v>73</c:v>
                </c:pt>
                <c:pt idx="6">
                  <c:v>84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0-6339-4DE4-8146-994A7EA5F8E3}"/>
            </c:ext>
          </c:extLst>
        </c:ser>
        <c:ser>
          <c:idx val="1"/>
          <c:order val="1"/>
          <c:tx>
            <c:strRef>
              <c:f>Лист1!$C$1</c:f>
              <c:strCache>
                <c:ptCount val="1"/>
                <c:pt idx="0">
                  <c:v>Столбец1</c:v>
                </c:pt>
              </c:strCache>
            </c:strRef>
          </c:tx>
          <c:spPr>
            <a:solidFill>
              <a:schemeClr val="accent2"/>
            </a:solidFill>
            <a:ln>
              <a:noFill/>
            </a:ln>
            <a:effectLst/>
          </c:spPr>
          <c:invertIfNegative val="0"/>
          <c:cat>
            <c:numRef>
              <c:f>Лист1!$A$2:$A$8</c:f>
              <c:numCache>
                <c:formatCode>m/d/yyyy</c:formatCode>
                <c:ptCount val="7"/>
                <c:pt idx="0">
                  <c:v>45978</c:v>
                </c:pt>
                <c:pt idx="1">
                  <c:v>45979</c:v>
                </c:pt>
                <c:pt idx="2">
                  <c:v>45980</c:v>
                </c:pt>
                <c:pt idx="3">
                  <c:v>45981</c:v>
                </c:pt>
                <c:pt idx="4">
                  <c:v>45982</c:v>
                </c:pt>
                <c:pt idx="5">
                  <c:v>45983</c:v>
                </c:pt>
                <c:pt idx="6">
                  <c:v>45984</c:v>
                </c:pt>
              </c:numCache>
            </c:numRef>
          </c:cat>
          <c:val>
            <c:numRef>
              <c:f>Лист1!$C$2:$C$8</c:f>
              <c:numCache>
                <c:formatCode>General</c:formatCode>
                <c:ptCount val="7"/>
              </c:numCache>
            </c:numRef>
          </c:val>
          <c:extLst>
            <c:ext xmlns:c16="http://schemas.microsoft.com/office/drawing/2014/chart" uri="{C3380CC4-5D6E-409C-BE32-E72D297353CC}">
              <c16:uniqueId val="{00000001-6339-4DE4-8146-994A7EA5F8E3}"/>
            </c:ext>
          </c:extLst>
        </c:ser>
        <c:ser>
          <c:idx val="2"/>
          <c:order val="2"/>
          <c:tx>
            <c:strRef>
              <c:f>Лист1!$D$1</c:f>
              <c:strCache>
                <c:ptCount val="1"/>
                <c:pt idx="0">
                  <c:v>Столбец2</c:v>
                </c:pt>
              </c:strCache>
            </c:strRef>
          </c:tx>
          <c:spPr>
            <a:solidFill>
              <a:schemeClr val="accent3"/>
            </a:solidFill>
            <a:ln>
              <a:noFill/>
            </a:ln>
            <a:effectLst/>
          </c:spPr>
          <c:invertIfNegative val="0"/>
          <c:cat>
            <c:numRef>
              <c:f>Лист1!$A$2:$A$8</c:f>
              <c:numCache>
                <c:formatCode>m/d/yyyy</c:formatCode>
                <c:ptCount val="7"/>
                <c:pt idx="0">
                  <c:v>45978</c:v>
                </c:pt>
                <c:pt idx="1">
                  <c:v>45979</c:v>
                </c:pt>
                <c:pt idx="2">
                  <c:v>45980</c:v>
                </c:pt>
                <c:pt idx="3">
                  <c:v>45981</c:v>
                </c:pt>
                <c:pt idx="4">
                  <c:v>45982</c:v>
                </c:pt>
                <c:pt idx="5">
                  <c:v>45983</c:v>
                </c:pt>
                <c:pt idx="6">
                  <c:v>45984</c:v>
                </c:pt>
              </c:numCache>
            </c:numRef>
          </c:cat>
          <c:val>
            <c:numRef>
              <c:f>Лист1!$D$2:$D$8</c:f>
              <c:numCache>
                <c:formatCode>General</c:formatCode>
                <c:ptCount val="7"/>
              </c:numCache>
            </c:numRef>
          </c:val>
          <c:extLst>
            <c:ext xmlns:c16="http://schemas.microsoft.com/office/drawing/2014/chart" uri="{C3380CC4-5D6E-409C-BE32-E72D297353CC}">
              <c16:uniqueId val="{00000002-6339-4DE4-8146-994A7EA5F8E3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219"/>
        <c:overlap val="100"/>
        <c:axId val="870967232"/>
        <c:axId val="870958912"/>
      </c:barChart>
      <c:dateAx>
        <c:axId val="870967232"/>
        <c:scaling>
          <c:orientation val="minMax"/>
        </c:scaling>
        <c:delete val="0"/>
        <c:axPos val="b"/>
        <c:numFmt formatCode="m/d/yyyy" sourceLinked="1"/>
        <c:majorTickMark val="none"/>
        <c:minorTickMark val="none"/>
        <c:tickLblPos val="nextTo"/>
        <c:spPr>
          <a:noFill/>
          <a:ln w="9525" cap="flat" cmpd="sng" algn="ctr">
            <a:solidFill>
              <a:schemeClr val="tx1">
                <a:lumMod val="15000"/>
                <a:lumOff val="85000"/>
              </a:schemeClr>
            </a:solidFill>
            <a:round/>
          </a:ln>
          <a:effectLst/>
        </c:spPr>
        <c:txPr>
          <a:bodyPr rot="-60000000" spcFirstLastPara="1" vertOverflow="ellipsis" vert="horz" wrap="square" anchor="t" anchorCtr="1"/>
          <a:lstStyle/>
          <a:p>
            <a:pPr>
              <a:defRPr sz="1050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Roboto" panose="02000000000000000000" pitchFamily="2" charset="0"/>
                <a:ea typeface="Roboto" panose="02000000000000000000" pitchFamily="2" charset="0"/>
                <a:cs typeface="Roboto" panose="02000000000000000000" pitchFamily="2" charset="0"/>
              </a:defRPr>
            </a:pPr>
            <a:endParaRPr lang="ru-RU"/>
          </a:p>
        </c:txPr>
        <c:crossAx val="870958912"/>
        <c:crosses val="autoZero"/>
        <c:auto val="1"/>
        <c:lblOffset val="100"/>
        <c:baseTimeUnit val="days"/>
      </c:dateAx>
      <c:valAx>
        <c:axId val="870958912"/>
        <c:scaling>
          <c:orientation val="minMax"/>
        </c:scaling>
        <c:delete val="0"/>
        <c:axPos val="l"/>
        <c:majorGridlines>
          <c:spPr>
            <a:ln w="9525" cap="flat" cmpd="sng" algn="ctr">
              <a:solidFill>
                <a:schemeClr val="tx1">
                  <a:lumMod val="15000"/>
                  <a:lumOff val="85000"/>
                </a:schemeClr>
              </a:solidFill>
              <a:round/>
            </a:ln>
            <a:effectLst/>
          </c:spPr>
        </c:majorGridlines>
        <c:numFmt formatCode="General" sourceLinked="1"/>
        <c:majorTickMark val="none"/>
        <c:minorTickMark val="none"/>
        <c:tickLblPos val="nextTo"/>
        <c:spPr>
          <a:noFill/>
          <a:ln>
            <a:noFill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197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ru-RU"/>
          </a:p>
        </c:txPr>
        <c:crossAx val="870967232"/>
        <c:crosses val="autoZero"/>
        <c:crossBetween val="between"/>
      </c:valAx>
      <c:spPr>
        <a:noFill/>
        <a:ln>
          <a:noFill/>
        </a:ln>
        <a:effectLst/>
      </c:spPr>
    </c:plotArea>
    <c:plotVisOnly val="1"/>
    <c:dispBlanksAs val="gap"/>
    <c:extLst>
      <c:ext xmlns:c16r3="http://schemas.microsoft.com/office/drawing/2017/03/chart" uri="{56B9EC1D-385E-4148-901F-78D8002777C0}">
        <c16r3:dataDisplayOptions16>
          <c16r3:dispNaAsBlank val="1"/>
        </c16r3:dataDisplayOptions16>
      </c:ext>
    </c:extLst>
    <c:showDLblsOverMax val="0"/>
  </c:chart>
  <c:spPr>
    <a:noFill/>
    <a:ln>
      <a:noFill/>
    </a:ln>
    <a:effectLst/>
  </c:spPr>
  <c:txPr>
    <a:bodyPr/>
    <a:lstStyle/>
    <a:p>
      <a:pPr>
        <a:defRPr/>
      </a:pPr>
      <a:endParaRPr lang="ru-RU"/>
    </a:p>
  </c:txPr>
  <c:externalData r:id="rId3">
    <c:autoUpdate val="0"/>
  </c:externalData>
</c:chartSpace>
</file>

<file path=ppt/charts/colors1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style1.xml><?xml version="1.0" encoding="utf-8"?>
<cs:chartStyle xmlns:cs="http://schemas.microsoft.com/office/drawing/2012/chartStyle" xmlns:a="http://schemas.openxmlformats.org/drawingml/2006/main" id="201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33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33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1197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1197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</cs:dataPoint>
  <cs:dataPoint3D>
    <cs:lnRef idx="0"/>
    <cs:fillRef idx="1">
      <cs:styleClr val="auto"/>
    </cs:fillRef>
    <cs:effectRef idx="0"/>
    <cs:fontRef idx="minor">
      <a:schemeClr val="tx1"/>
    </cs:fontRef>
  </cs:dataPoint3D>
  <cs:dataPointLine>
    <cs:lnRef idx="0">
      <cs:styleClr val="auto"/>
    </cs:lnRef>
    <cs:fillRef idx="1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1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dataTable>
  <cs:downBar>
    <cs:lnRef idx="0"/>
    <cs:fillRef idx="0"/>
    <cs:effectRef idx="0"/>
    <cs:fontRef idx="minor">
      <a:schemeClr val="dk1"/>
    </cs:fontRef>
    <cs:spPr>
      <a:solidFill>
        <a:schemeClr val="dk1">
          <a:lumMod val="65000"/>
          <a:lumOff val="35000"/>
        </a:schemeClr>
      </a:solidFill>
      <a:ln w="9525">
        <a:solidFill>
          <a:schemeClr val="tx1">
            <a:lumMod val="65000"/>
            <a:lumOff val="35000"/>
          </a:schemeClr>
        </a:solidFill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75000"/>
            <a:lumOff val="25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862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trendlineLabel>
  <cs:upBar>
    <cs:lnRef idx="0"/>
    <cs:fillRef idx="0"/>
    <cs:effectRef idx="0"/>
    <cs:fontRef idx="minor">
      <a:schemeClr val="dk1"/>
    </cs:fontRef>
    <cs:spPr>
      <a:solidFill>
        <a:schemeClr val="lt1"/>
      </a:solidFill>
      <a:ln w="9525">
        <a:solidFill>
          <a:schemeClr val="tx1">
            <a:lumMod val="15000"/>
            <a:lumOff val="85000"/>
          </a:schemeClr>
        </a:solidFill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lt1"/>
        </a:solidFill>
        <a:effectLst/>
      </p:bgPr>
    </p:bg>
    <p:spTree>
      <p:nvGrpSpPr>
        <p:cNvPr id="1" name="Shape 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Google Shape;3;n"/>
          <p:cNvSpPr>
            <a:spLocks noGrp="1" noRot="1" noChangeAspect="1"/>
          </p:cNvSpPr>
          <p:nvPr>
            <p:ph type="sldImg" idx="2"/>
          </p:nvPr>
        </p:nvSpPr>
        <p:spPr>
          <a:xfrm>
            <a:off x="79375" y="739775"/>
            <a:ext cx="6578600" cy="3700463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4" name="Google Shape;4;n"/>
          <p:cNvSpPr txBox="1">
            <a:spLocks noGrp="1"/>
          </p:cNvSpPr>
          <p:nvPr>
            <p:ph type="body" idx="1"/>
          </p:nvPr>
        </p:nvSpPr>
        <p:spPr>
          <a:xfrm>
            <a:off x="673577" y="4686499"/>
            <a:ext cx="5388610" cy="4439841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>
            <a:lvl1pPr marL="457200" marR="0" lvl="0" indent="-29845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Char char="●"/>
              <a:defRPr sz="11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L="914400" marR="0" lvl="1" indent="-29845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Char char="○"/>
              <a:defRPr sz="11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L="1371600" marR="0" lvl="2" indent="-29845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Char char="■"/>
              <a:defRPr sz="11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L="1828800" marR="0" lvl="3" indent="-29845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Char char="●"/>
              <a:defRPr sz="11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L="2286000" marR="0" lvl="4" indent="-29845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Char char="○"/>
              <a:defRPr sz="11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L="2743200" marR="0" lvl="5" indent="-29845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Char char="■"/>
              <a:defRPr sz="11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L="3200400" marR="0" lvl="6" indent="-29845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Char char="●"/>
              <a:defRPr sz="11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L="3657600" marR="0" lvl="7" indent="-29845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Char char="○"/>
              <a:defRPr sz="11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L="4114800" marR="0" lvl="8" indent="-29845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Char char="■"/>
              <a:defRPr sz="11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endParaRPr/>
          </a:p>
        </p:txBody>
      </p:sp>
    </p:spTree>
  </p:cSld>
  <p:clrMap bg1="lt1" tx1="dk1" bg2="dk2" tx2="lt2" accent1="accent1" accent2="accent2" accent3="accent3" accent4="accent4" accent5="accent5" accent6="accent6" hlink="hlink" folHlink="folHlink"/>
  <p:notesStyle>
    <a:defPPr marR="0" lvl="0" algn="l" rtl="0">
      <a:lnSpc>
        <a:spcPct val="100000"/>
      </a:lnSpc>
      <a:spcBef>
        <a:spcPts val="0"/>
      </a:spcBef>
      <a:spcAft>
        <a:spcPts val="0"/>
      </a:spcAft>
    </a:defPPr>
    <a:lvl1pPr marR="0" lvl="0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1pPr>
    <a:lvl2pPr marR="0" lvl="1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2pPr>
    <a:lvl3pPr marR="0" lvl="2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3pPr>
    <a:lvl4pPr marR="0" lvl="3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4pPr>
    <a:lvl5pPr marR="0" lvl="4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5pPr>
    <a:lvl6pPr marR="0" lvl="5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6pPr>
    <a:lvl7pPr marR="0" lvl="6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7pPr>
    <a:lvl8pPr marR="0" lvl="7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8pPr>
    <a:lvl9pPr marR="0" lvl="8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0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6" name="Google Shape;206;p1:notes"/>
          <p:cNvSpPr>
            <a:spLocks noGrp="1" noRot="1" noChangeAspect="1"/>
          </p:cNvSpPr>
          <p:nvPr>
            <p:ph type="sldImg" idx="2"/>
          </p:nvPr>
        </p:nvSpPr>
        <p:spPr>
          <a:xfrm>
            <a:off x="79375" y="739775"/>
            <a:ext cx="6577013" cy="3700463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207" name="Google Shape;207;p1:notes"/>
          <p:cNvSpPr txBox="1">
            <a:spLocks noGrp="1"/>
          </p:cNvSpPr>
          <p:nvPr>
            <p:ph type="body" idx="1"/>
          </p:nvPr>
        </p:nvSpPr>
        <p:spPr>
          <a:xfrm>
            <a:off x="673577" y="4686499"/>
            <a:ext cx="5388610" cy="4439841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endParaRPr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1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3" name="Google Shape;213;g39111f83cdc_3_75:notes"/>
          <p:cNvSpPr>
            <a:spLocks noGrp="1" noRot="1" noChangeAspect="1"/>
          </p:cNvSpPr>
          <p:nvPr>
            <p:ph type="sldImg" idx="2"/>
          </p:nvPr>
        </p:nvSpPr>
        <p:spPr>
          <a:xfrm>
            <a:off x="409575" y="1233488"/>
            <a:ext cx="5916613" cy="3328987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214" name="Google Shape;214;g39111f83cdc_3_75:notes"/>
          <p:cNvSpPr txBox="1">
            <a:spLocks noGrp="1"/>
          </p:cNvSpPr>
          <p:nvPr>
            <p:ph type="body" idx="1"/>
          </p:nvPr>
        </p:nvSpPr>
        <p:spPr>
          <a:xfrm>
            <a:off x="673575" y="4748157"/>
            <a:ext cx="5388600" cy="3884856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215" name="Google Shape;215;g39111f83cdc_3_75:notes"/>
          <p:cNvSpPr txBox="1">
            <a:spLocks noGrp="1"/>
          </p:cNvSpPr>
          <p:nvPr>
            <p:ph type="sldNum" idx="12"/>
          </p:nvPr>
        </p:nvSpPr>
        <p:spPr>
          <a:xfrm>
            <a:off x="3815366" y="9371273"/>
            <a:ext cx="2918825" cy="49502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Autofit/>
          </a:bodyPr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ru-RU"/>
              <a:t>2</a:t>
            </a:fld>
            <a:endParaRPr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3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7" name="Google Shape;237;p3:notes"/>
          <p:cNvSpPr>
            <a:spLocks noGrp="1" noRot="1" noChangeAspect="1"/>
          </p:cNvSpPr>
          <p:nvPr>
            <p:ph type="sldImg" idx="2"/>
          </p:nvPr>
        </p:nvSpPr>
        <p:spPr>
          <a:xfrm>
            <a:off x="79375" y="739775"/>
            <a:ext cx="6577013" cy="3700463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238" name="Google Shape;238;p3:notes"/>
          <p:cNvSpPr txBox="1">
            <a:spLocks noGrp="1"/>
          </p:cNvSpPr>
          <p:nvPr>
            <p:ph type="body" idx="1"/>
          </p:nvPr>
        </p:nvSpPr>
        <p:spPr>
          <a:xfrm>
            <a:off x="673577" y="4686499"/>
            <a:ext cx="5388610" cy="4439841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endParaRPr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4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5" name="Google Shape;245;p4:notes"/>
          <p:cNvSpPr>
            <a:spLocks noGrp="1" noRot="1" noChangeAspect="1"/>
          </p:cNvSpPr>
          <p:nvPr>
            <p:ph type="sldImg" idx="2"/>
          </p:nvPr>
        </p:nvSpPr>
        <p:spPr>
          <a:xfrm>
            <a:off x="79375" y="739775"/>
            <a:ext cx="6577013" cy="3700463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246" name="Google Shape;246;p4:notes"/>
          <p:cNvSpPr txBox="1">
            <a:spLocks noGrp="1"/>
          </p:cNvSpPr>
          <p:nvPr>
            <p:ph type="body" idx="1"/>
          </p:nvPr>
        </p:nvSpPr>
        <p:spPr>
          <a:xfrm>
            <a:off x="673577" y="4686499"/>
            <a:ext cx="5388610" cy="4439841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endParaRPr/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5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4" name="Google Shape;254;p5:notes"/>
          <p:cNvSpPr>
            <a:spLocks noGrp="1" noRot="1" noChangeAspect="1"/>
          </p:cNvSpPr>
          <p:nvPr>
            <p:ph type="sldImg" idx="2"/>
          </p:nvPr>
        </p:nvSpPr>
        <p:spPr>
          <a:xfrm>
            <a:off x="79375" y="739775"/>
            <a:ext cx="6577013" cy="3700463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255" name="Google Shape;255;p5:notes"/>
          <p:cNvSpPr txBox="1">
            <a:spLocks noGrp="1"/>
          </p:cNvSpPr>
          <p:nvPr>
            <p:ph type="body" idx="1"/>
          </p:nvPr>
        </p:nvSpPr>
        <p:spPr>
          <a:xfrm>
            <a:off x="673577" y="4686499"/>
            <a:ext cx="5388610" cy="4439841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endParaRPr/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6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2" name="Google Shape;262;p6:notes"/>
          <p:cNvSpPr txBox="1">
            <a:spLocks noGrp="1"/>
          </p:cNvSpPr>
          <p:nvPr>
            <p:ph type="body" idx="1"/>
          </p:nvPr>
        </p:nvSpPr>
        <p:spPr>
          <a:xfrm>
            <a:off x="673577" y="4686499"/>
            <a:ext cx="5388610" cy="4439841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263" name="Google Shape;263;p6:notes"/>
          <p:cNvSpPr>
            <a:spLocks noGrp="1" noRot="1" noChangeAspect="1"/>
          </p:cNvSpPr>
          <p:nvPr>
            <p:ph type="sldImg" idx="2"/>
          </p:nvPr>
        </p:nvSpPr>
        <p:spPr>
          <a:xfrm>
            <a:off x="79375" y="739775"/>
            <a:ext cx="6578600" cy="3700463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6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9" name="Google Shape;269;p7:notes"/>
          <p:cNvSpPr>
            <a:spLocks noGrp="1" noRot="1" noChangeAspect="1"/>
          </p:cNvSpPr>
          <p:nvPr>
            <p:ph type="sldImg" idx="2"/>
          </p:nvPr>
        </p:nvSpPr>
        <p:spPr>
          <a:xfrm>
            <a:off x="79375" y="739775"/>
            <a:ext cx="6577013" cy="3700463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270" name="Google Shape;270;p7:notes"/>
          <p:cNvSpPr txBox="1">
            <a:spLocks noGrp="1"/>
          </p:cNvSpPr>
          <p:nvPr>
            <p:ph type="body" idx="1"/>
          </p:nvPr>
        </p:nvSpPr>
        <p:spPr>
          <a:xfrm>
            <a:off x="673577" y="4686499"/>
            <a:ext cx="5388610" cy="4439841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endParaRPr/>
          </a:p>
        </p:txBody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8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1" name="Google Shape;281;g3a8e5632050_0_14:notes"/>
          <p:cNvSpPr>
            <a:spLocks noGrp="1" noRot="1" noChangeAspect="1"/>
          </p:cNvSpPr>
          <p:nvPr>
            <p:ph type="sldImg" idx="2"/>
          </p:nvPr>
        </p:nvSpPr>
        <p:spPr>
          <a:xfrm>
            <a:off x="79375" y="739775"/>
            <a:ext cx="6577013" cy="3700463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282" name="Google Shape;282;g3a8e5632050_0_14:notes"/>
          <p:cNvSpPr txBox="1">
            <a:spLocks noGrp="1"/>
          </p:cNvSpPr>
          <p:nvPr>
            <p:ph type="body" idx="1"/>
          </p:nvPr>
        </p:nvSpPr>
        <p:spPr>
          <a:xfrm>
            <a:off x="673577" y="4686499"/>
            <a:ext cx="5388600" cy="4439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endParaRPr/>
          </a:p>
        </p:txBody>
      </p:sp>
    </p:spTree>
    <p:extLst>
      <p:ext uri="{BB962C8B-B14F-4D97-AF65-F5344CB8AC3E}">
        <p14:creationId xmlns:p14="http://schemas.microsoft.com/office/powerpoint/2010/main" val="1801694984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8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1" name="Google Shape;281;g3a8e5632050_0_14:notes"/>
          <p:cNvSpPr>
            <a:spLocks noGrp="1" noRot="1" noChangeAspect="1"/>
          </p:cNvSpPr>
          <p:nvPr>
            <p:ph type="sldImg" idx="2"/>
          </p:nvPr>
        </p:nvSpPr>
        <p:spPr>
          <a:xfrm>
            <a:off x="79375" y="739775"/>
            <a:ext cx="6577013" cy="3700463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282" name="Google Shape;282;g3a8e5632050_0_14:notes"/>
          <p:cNvSpPr txBox="1">
            <a:spLocks noGrp="1"/>
          </p:cNvSpPr>
          <p:nvPr>
            <p:ph type="body" idx="1"/>
          </p:nvPr>
        </p:nvSpPr>
        <p:spPr>
          <a:xfrm>
            <a:off x="673577" y="4686499"/>
            <a:ext cx="5388600" cy="4439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endParaRPr/>
          </a:p>
        </p:txBody>
      </p:sp>
    </p:spTree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9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7" name="Google Shape;297;p8:notes"/>
          <p:cNvSpPr>
            <a:spLocks noGrp="1" noRot="1" noChangeAspect="1"/>
          </p:cNvSpPr>
          <p:nvPr>
            <p:ph type="sldImg" idx="2"/>
          </p:nvPr>
        </p:nvSpPr>
        <p:spPr>
          <a:xfrm>
            <a:off x="79375" y="739775"/>
            <a:ext cx="6577013" cy="3700463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298" name="Google Shape;298;p8:notes"/>
          <p:cNvSpPr txBox="1">
            <a:spLocks noGrp="1"/>
          </p:cNvSpPr>
          <p:nvPr>
            <p:ph type="body" idx="1"/>
          </p:nvPr>
        </p:nvSpPr>
        <p:spPr>
          <a:xfrm>
            <a:off x="673577" y="4686499"/>
            <a:ext cx="5388610" cy="4439841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endParaRPr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slide" type="title">
  <p:cSld name="TITLE">
    <p:spTree>
      <p:nvGrpSpPr>
        <p:cNvPr id="1" name="Shape 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Google Shape;10;p2"/>
          <p:cNvSpPr/>
          <p:nvPr/>
        </p:nvSpPr>
        <p:spPr>
          <a:xfrm rot="5400000">
            <a:off x="7500300" y="505"/>
            <a:ext cx="1643700" cy="1643700"/>
          </a:xfrm>
          <a:prstGeom prst="diagStripe">
            <a:avLst>
              <a:gd name="adj" fmla="val 0"/>
            </a:avLst>
          </a:prstGeom>
          <a:solidFill>
            <a:schemeClr val="lt1">
              <a:alpha val="2745"/>
            </a:schemeClr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endParaRPr sz="1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grpSp>
        <p:nvGrpSpPr>
          <p:cNvPr id="11" name="Google Shape;11;p2"/>
          <p:cNvGrpSpPr/>
          <p:nvPr/>
        </p:nvGrpSpPr>
        <p:grpSpPr>
          <a:xfrm>
            <a:off x="0" y="490"/>
            <a:ext cx="5153705" cy="5134399"/>
            <a:chOff x="0" y="75"/>
            <a:chExt cx="5153705" cy="5152950"/>
          </a:xfrm>
        </p:grpSpPr>
        <p:sp>
          <p:nvSpPr>
            <p:cNvPr id="12" name="Google Shape;12;p2"/>
            <p:cNvSpPr/>
            <p:nvPr/>
          </p:nvSpPr>
          <p:spPr>
            <a:xfrm rot="-5400000">
              <a:off x="455" y="-225"/>
              <a:ext cx="5152800" cy="5153700"/>
            </a:xfrm>
            <a:prstGeom prst="diagStripe">
              <a:avLst>
                <a:gd name="adj" fmla="val 50000"/>
              </a:avLst>
            </a:prstGeom>
            <a:solidFill>
              <a:schemeClr val="lt1">
                <a:alpha val="2745"/>
              </a:schemeClr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13" name="Google Shape;13;p2"/>
            <p:cNvSpPr/>
            <p:nvPr/>
          </p:nvSpPr>
          <p:spPr>
            <a:xfrm rot="-5400000">
              <a:off x="150" y="1145825"/>
              <a:ext cx="3996600" cy="3996900"/>
            </a:xfrm>
            <a:prstGeom prst="diagStripe">
              <a:avLst>
                <a:gd name="adj" fmla="val 58774"/>
              </a:avLst>
            </a:prstGeom>
            <a:solidFill>
              <a:schemeClr val="lt1">
                <a:alpha val="2745"/>
              </a:schemeClr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14" name="Google Shape;14;p2"/>
            <p:cNvSpPr/>
            <p:nvPr/>
          </p:nvSpPr>
          <p:spPr>
            <a:xfrm rot="-5400000">
              <a:off x="1646" y="-75"/>
              <a:ext cx="2299800" cy="2300100"/>
            </a:xfrm>
            <a:prstGeom prst="diagStripe">
              <a:avLst>
                <a:gd name="adj" fmla="val 50000"/>
              </a:avLst>
            </a:prstGeom>
            <a:solidFill>
              <a:srgbClr val="E7410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15" name="Google Shape;15;p2"/>
            <p:cNvSpPr/>
            <p:nvPr/>
          </p:nvSpPr>
          <p:spPr>
            <a:xfrm flipH="1">
              <a:off x="652821" y="590035"/>
              <a:ext cx="2300100" cy="2299800"/>
            </a:xfrm>
            <a:prstGeom prst="diagStripe">
              <a:avLst>
                <a:gd name="adj" fmla="val 50000"/>
              </a:avLst>
            </a:prstGeom>
            <a:solidFill>
              <a:srgbClr val="F9B00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</p:grpSp>
      <p:sp>
        <p:nvSpPr>
          <p:cNvPr id="16" name="Google Shape;16;p2"/>
          <p:cNvSpPr txBox="1">
            <a:spLocks noGrp="1"/>
          </p:cNvSpPr>
          <p:nvPr>
            <p:ph type="ctrTitle"/>
          </p:nvPr>
        </p:nvSpPr>
        <p:spPr>
          <a:xfrm>
            <a:off x="3537150" y="1578400"/>
            <a:ext cx="5017500" cy="15789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rm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4000"/>
              <a:buNone/>
              <a:defRPr sz="4000"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4000"/>
              <a:buNone/>
              <a:defRPr sz="4000"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4000"/>
              <a:buNone/>
              <a:defRPr sz="4000"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4000"/>
              <a:buNone/>
              <a:defRPr sz="4000"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4000"/>
              <a:buNone/>
              <a:defRPr sz="4000"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4000"/>
              <a:buNone/>
              <a:defRPr sz="4000"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4000"/>
              <a:buNone/>
              <a:defRPr sz="4000"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4000"/>
              <a:buNone/>
              <a:defRPr sz="4000"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4000"/>
              <a:buNone/>
              <a:defRPr sz="4000"/>
            </a:lvl9pPr>
          </a:lstStyle>
          <a:p>
            <a:endParaRPr/>
          </a:p>
        </p:txBody>
      </p:sp>
      <p:sp>
        <p:nvSpPr>
          <p:cNvPr id="17" name="Google Shape;17;p2"/>
          <p:cNvSpPr txBox="1">
            <a:spLocks noGrp="1"/>
          </p:cNvSpPr>
          <p:nvPr>
            <p:ph type="subTitle" idx="1"/>
          </p:nvPr>
        </p:nvSpPr>
        <p:spPr>
          <a:xfrm>
            <a:off x="5083950" y="3924925"/>
            <a:ext cx="3470700" cy="5061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rm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3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300"/>
              <a:buNone/>
              <a:defRPr sz="1300"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300"/>
              <a:buNone/>
              <a:defRPr sz="1300"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300"/>
              <a:buNone/>
              <a:defRPr sz="1300"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300"/>
              <a:buNone/>
              <a:defRPr sz="1300"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300"/>
              <a:buNone/>
              <a:defRPr sz="1300"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300"/>
              <a:buNone/>
              <a:defRPr sz="1300"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300"/>
              <a:buNone/>
              <a:defRPr sz="1300"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300"/>
              <a:buNone/>
              <a:defRPr sz="1300"/>
            </a:lvl9pPr>
          </a:lstStyle>
          <a:p>
            <a:endParaRPr/>
          </a:p>
        </p:txBody>
      </p:sp>
      <p:sp>
        <p:nvSpPr>
          <p:cNvPr id="18" name="Google Shape;18;p2"/>
          <p:cNvSpPr txBox="1">
            <a:spLocks noGrp="1"/>
          </p:cNvSpPr>
          <p:nvPr>
            <p:ph type="sldNum" idx="12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rmAutofit/>
          </a:bodyPr>
          <a:lstStyle>
            <a:lvl1pPr marL="0" marR="0" lvl="0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lt1"/>
                </a:solidFill>
                <a:latin typeface="Lato"/>
                <a:ea typeface="Lato"/>
                <a:cs typeface="Lato"/>
                <a:sym typeface="Lato"/>
              </a:defRPr>
            </a:lvl1pPr>
            <a:lvl2pPr marL="0" marR="0" lvl="1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lt1"/>
                </a:solidFill>
                <a:latin typeface="Lato"/>
                <a:ea typeface="Lato"/>
                <a:cs typeface="Lato"/>
                <a:sym typeface="Lato"/>
              </a:defRPr>
            </a:lvl2pPr>
            <a:lvl3pPr marL="0" marR="0" lvl="2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lt1"/>
                </a:solidFill>
                <a:latin typeface="Lato"/>
                <a:ea typeface="Lato"/>
                <a:cs typeface="Lato"/>
                <a:sym typeface="Lato"/>
              </a:defRPr>
            </a:lvl3pPr>
            <a:lvl4pPr marL="0" marR="0" lvl="3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lt1"/>
                </a:solidFill>
                <a:latin typeface="Lato"/>
                <a:ea typeface="Lato"/>
                <a:cs typeface="Lato"/>
                <a:sym typeface="Lato"/>
              </a:defRPr>
            </a:lvl4pPr>
            <a:lvl5pPr marL="0" marR="0" lvl="4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lt1"/>
                </a:solidFill>
                <a:latin typeface="Lato"/>
                <a:ea typeface="Lato"/>
                <a:cs typeface="Lato"/>
                <a:sym typeface="Lato"/>
              </a:defRPr>
            </a:lvl5pPr>
            <a:lvl6pPr marL="0" marR="0" lvl="5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lt1"/>
                </a:solidFill>
                <a:latin typeface="Lato"/>
                <a:ea typeface="Lato"/>
                <a:cs typeface="Lato"/>
                <a:sym typeface="Lato"/>
              </a:defRPr>
            </a:lvl6pPr>
            <a:lvl7pPr marL="0" marR="0" lvl="6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lt1"/>
                </a:solidFill>
                <a:latin typeface="Lato"/>
                <a:ea typeface="Lato"/>
                <a:cs typeface="Lato"/>
                <a:sym typeface="Lato"/>
              </a:defRPr>
            </a:lvl7pPr>
            <a:lvl8pPr marL="0" marR="0" lvl="7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lt1"/>
                </a:solidFill>
                <a:latin typeface="Lato"/>
                <a:ea typeface="Lato"/>
                <a:cs typeface="Lato"/>
                <a:sym typeface="Lato"/>
              </a:defRPr>
            </a:lvl8pPr>
            <a:lvl9pPr marL="0" marR="0" lvl="8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lt1"/>
                </a:solidFill>
                <a:latin typeface="Lato"/>
                <a:ea typeface="Lato"/>
                <a:cs typeface="Lato"/>
                <a:sym typeface="Lato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ru-RU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Section header" type="secHead">
  <p:cSld name="SECTION_HEADER">
    <p:spTree>
      <p:nvGrpSpPr>
        <p:cNvPr id="1" name="Shape 1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0" name="Google Shape;20;p3"/>
          <p:cNvGrpSpPr/>
          <p:nvPr/>
        </p:nvGrpSpPr>
        <p:grpSpPr>
          <a:xfrm>
            <a:off x="4406400" y="0"/>
            <a:ext cx="4737600" cy="5143065"/>
            <a:chOff x="4406400" y="0"/>
            <a:chExt cx="4737600" cy="5143065"/>
          </a:xfrm>
        </p:grpSpPr>
        <p:sp>
          <p:nvSpPr>
            <p:cNvPr id="21" name="Google Shape;21;p3"/>
            <p:cNvSpPr/>
            <p:nvPr/>
          </p:nvSpPr>
          <p:spPr>
            <a:xfrm rot="5400000">
              <a:off x="4408200" y="-1800"/>
              <a:ext cx="4734000" cy="4737600"/>
            </a:xfrm>
            <a:prstGeom prst="diagStripe">
              <a:avLst>
                <a:gd name="adj" fmla="val 49469"/>
              </a:avLst>
            </a:prstGeom>
            <a:solidFill>
              <a:schemeClr val="lt1">
                <a:alpha val="3137"/>
              </a:schemeClr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22" name="Google Shape;22;p3"/>
            <p:cNvSpPr/>
            <p:nvPr/>
          </p:nvSpPr>
          <p:spPr>
            <a:xfrm rot="5400000">
              <a:off x="4841125" y="5700"/>
              <a:ext cx="4298100" cy="4286700"/>
            </a:xfrm>
            <a:prstGeom prst="diagStripe">
              <a:avLst>
                <a:gd name="adj" fmla="val 0"/>
              </a:avLst>
            </a:prstGeom>
            <a:solidFill>
              <a:schemeClr val="lt1">
                <a:alpha val="3137"/>
              </a:schemeClr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23" name="Google Shape;23;p3"/>
            <p:cNvSpPr/>
            <p:nvPr/>
          </p:nvSpPr>
          <p:spPr>
            <a:xfrm rot="-5400000">
              <a:off x="5618399" y="1236468"/>
              <a:ext cx="808800" cy="808800"/>
            </a:xfrm>
            <a:prstGeom prst="diagStripe">
              <a:avLst>
                <a:gd name="adj" fmla="val 50000"/>
              </a:avLst>
            </a:prstGeom>
            <a:solidFill>
              <a:schemeClr val="lt1">
                <a:alpha val="7058"/>
              </a:schemeClr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24" name="Google Shape;24;p3"/>
            <p:cNvSpPr/>
            <p:nvPr/>
          </p:nvSpPr>
          <p:spPr>
            <a:xfrm flipH="1">
              <a:off x="5849857" y="1443956"/>
              <a:ext cx="808800" cy="808800"/>
            </a:xfrm>
            <a:prstGeom prst="diagStripe">
              <a:avLst>
                <a:gd name="adj" fmla="val 50000"/>
              </a:avLst>
            </a:prstGeom>
            <a:solidFill>
              <a:schemeClr val="lt1">
                <a:alpha val="7058"/>
              </a:schemeClr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25" name="Google Shape;25;p3"/>
            <p:cNvSpPr/>
            <p:nvPr/>
          </p:nvSpPr>
          <p:spPr>
            <a:xfrm rot="-5400000">
              <a:off x="5987081" y="2469465"/>
              <a:ext cx="808800" cy="808800"/>
            </a:xfrm>
            <a:prstGeom prst="diagStripe">
              <a:avLst>
                <a:gd name="adj" fmla="val 50000"/>
              </a:avLst>
            </a:prstGeom>
            <a:solidFill>
              <a:schemeClr val="lt1">
                <a:alpha val="7058"/>
              </a:schemeClr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26" name="Google Shape;26;p3"/>
            <p:cNvSpPr/>
            <p:nvPr/>
          </p:nvSpPr>
          <p:spPr>
            <a:xfrm flipH="1">
              <a:off x="6222115" y="2676953"/>
              <a:ext cx="808800" cy="808800"/>
            </a:xfrm>
            <a:prstGeom prst="diagStripe">
              <a:avLst>
                <a:gd name="adj" fmla="val 50000"/>
              </a:avLst>
            </a:prstGeom>
            <a:solidFill>
              <a:schemeClr val="lt1">
                <a:alpha val="7058"/>
              </a:schemeClr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27" name="Google Shape;27;p3"/>
            <p:cNvSpPr/>
            <p:nvPr/>
          </p:nvSpPr>
          <p:spPr>
            <a:xfrm rot="-5400000">
              <a:off x="6675341" y="1862018"/>
              <a:ext cx="808800" cy="808800"/>
            </a:xfrm>
            <a:prstGeom prst="diagStripe">
              <a:avLst>
                <a:gd name="adj" fmla="val 50000"/>
              </a:avLst>
            </a:prstGeom>
            <a:solidFill>
              <a:schemeClr val="lt1">
                <a:alpha val="7058"/>
              </a:schemeClr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28" name="Google Shape;28;p3"/>
            <p:cNvSpPr/>
            <p:nvPr/>
          </p:nvSpPr>
          <p:spPr>
            <a:xfrm flipH="1">
              <a:off x="6908099" y="2069505"/>
              <a:ext cx="808800" cy="808800"/>
            </a:xfrm>
            <a:prstGeom prst="diagStripe">
              <a:avLst>
                <a:gd name="adj" fmla="val 50000"/>
              </a:avLst>
            </a:prstGeom>
            <a:solidFill>
              <a:srgbClr val="F9B00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29" name="Google Shape;29;p3"/>
            <p:cNvSpPr/>
            <p:nvPr/>
          </p:nvSpPr>
          <p:spPr>
            <a:xfrm rot="-5400000">
              <a:off x="6861141" y="2477810"/>
              <a:ext cx="808800" cy="808800"/>
            </a:xfrm>
            <a:prstGeom prst="diagStripe">
              <a:avLst>
                <a:gd name="adj" fmla="val 50000"/>
              </a:avLst>
            </a:prstGeom>
            <a:solidFill>
              <a:schemeClr val="lt1">
                <a:alpha val="7058"/>
              </a:schemeClr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30" name="Google Shape;30;p3"/>
            <p:cNvSpPr/>
            <p:nvPr/>
          </p:nvSpPr>
          <p:spPr>
            <a:xfrm flipH="1">
              <a:off x="7965266" y="2692963"/>
              <a:ext cx="808800" cy="808800"/>
            </a:xfrm>
            <a:prstGeom prst="diagStripe">
              <a:avLst>
                <a:gd name="adj" fmla="val 50000"/>
              </a:avLst>
            </a:prstGeom>
            <a:solidFill>
              <a:schemeClr val="lt1">
                <a:alpha val="7058"/>
              </a:schemeClr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31" name="Google Shape;31;p3"/>
            <p:cNvSpPr/>
            <p:nvPr/>
          </p:nvSpPr>
          <p:spPr>
            <a:xfrm flipH="1">
              <a:off x="8145082" y="3308755"/>
              <a:ext cx="808800" cy="808800"/>
            </a:xfrm>
            <a:prstGeom prst="diagStripe">
              <a:avLst>
                <a:gd name="adj" fmla="val 50000"/>
              </a:avLst>
            </a:prstGeom>
            <a:solidFill>
              <a:schemeClr val="lt1">
                <a:alpha val="7058"/>
              </a:schemeClr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32" name="Google Shape;32;p3"/>
            <p:cNvSpPr/>
            <p:nvPr/>
          </p:nvSpPr>
          <p:spPr>
            <a:xfrm rot="-5400000">
              <a:off x="7047599" y="3095015"/>
              <a:ext cx="808800" cy="808800"/>
            </a:xfrm>
            <a:prstGeom prst="diagStripe">
              <a:avLst>
                <a:gd name="adj" fmla="val 50000"/>
              </a:avLst>
            </a:prstGeom>
            <a:solidFill>
              <a:schemeClr val="lt1">
                <a:alpha val="7058"/>
              </a:schemeClr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33" name="Google Shape;33;p3"/>
            <p:cNvSpPr/>
            <p:nvPr/>
          </p:nvSpPr>
          <p:spPr>
            <a:xfrm flipH="1">
              <a:off x="7276649" y="3302502"/>
              <a:ext cx="808800" cy="808800"/>
            </a:xfrm>
            <a:prstGeom prst="diagStripe">
              <a:avLst>
                <a:gd name="adj" fmla="val 50000"/>
              </a:avLst>
            </a:prstGeom>
            <a:solidFill>
              <a:schemeClr val="lt1">
                <a:alpha val="7058"/>
              </a:schemeClr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34" name="Google Shape;34;p3"/>
            <p:cNvSpPr/>
            <p:nvPr/>
          </p:nvSpPr>
          <p:spPr>
            <a:xfrm rot="-5400000">
              <a:off x="7227414" y="3710807"/>
              <a:ext cx="808800" cy="808800"/>
            </a:xfrm>
            <a:prstGeom prst="diagStripe">
              <a:avLst>
                <a:gd name="adj" fmla="val 50000"/>
              </a:avLst>
            </a:prstGeom>
            <a:solidFill>
              <a:srgbClr val="E84704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35" name="Google Shape;35;p3"/>
            <p:cNvSpPr/>
            <p:nvPr/>
          </p:nvSpPr>
          <p:spPr>
            <a:xfrm flipH="1">
              <a:off x="7462448" y="3918294"/>
              <a:ext cx="808800" cy="808800"/>
            </a:xfrm>
            <a:prstGeom prst="diagStripe">
              <a:avLst>
                <a:gd name="adj" fmla="val 50000"/>
              </a:avLst>
            </a:prstGeom>
            <a:solidFill>
              <a:schemeClr val="lt1">
                <a:alpha val="7058"/>
              </a:schemeClr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36" name="Google Shape;36;p3"/>
            <p:cNvSpPr/>
            <p:nvPr/>
          </p:nvSpPr>
          <p:spPr>
            <a:xfrm rot="-5400000">
              <a:off x="8102491" y="3718473"/>
              <a:ext cx="808800" cy="808800"/>
            </a:xfrm>
            <a:prstGeom prst="diagStripe">
              <a:avLst>
                <a:gd name="adj" fmla="val 50000"/>
              </a:avLst>
            </a:prstGeom>
            <a:solidFill>
              <a:schemeClr val="lt1">
                <a:alpha val="7058"/>
              </a:schemeClr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37" name="Google Shape;37;p3"/>
            <p:cNvSpPr/>
            <p:nvPr/>
          </p:nvSpPr>
          <p:spPr>
            <a:xfrm flipH="1">
              <a:off x="8334533" y="3925960"/>
              <a:ext cx="808800" cy="808800"/>
            </a:xfrm>
            <a:prstGeom prst="diagStripe">
              <a:avLst>
                <a:gd name="adj" fmla="val 50000"/>
              </a:avLst>
            </a:prstGeom>
            <a:solidFill>
              <a:schemeClr val="lt1">
                <a:alpha val="7058"/>
              </a:schemeClr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38" name="Google Shape;38;p3"/>
            <p:cNvSpPr/>
            <p:nvPr/>
          </p:nvSpPr>
          <p:spPr>
            <a:xfrm rot="-5400000">
              <a:off x="8288290" y="4334265"/>
              <a:ext cx="808800" cy="808800"/>
            </a:xfrm>
            <a:prstGeom prst="diagStripe">
              <a:avLst>
                <a:gd name="adj" fmla="val 50000"/>
              </a:avLst>
            </a:prstGeom>
            <a:solidFill>
              <a:schemeClr val="lt1">
                <a:alpha val="7058"/>
              </a:schemeClr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</p:grpSp>
      <p:sp>
        <p:nvSpPr>
          <p:cNvPr id="39" name="Google Shape;39;p3"/>
          <p:cNvSpPr txBox="1">
            <a:spLocks noGrp="1"/>
          </p:cNvSpPr>
          <p:nvPr>
            <p:ph type="title"/>
          </p:nvPr>
        </p:nvSpPr>
        <p:spPr>
          <a:xfrm>
            <a:off x="823850" y="2053000"/>
            <a:ext cx="4587000" cy="1148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rm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9pPr>
          </a:lstStyle>
          <a:p>
            <a:endParaRPr/>
          </a:p>
        </p:txBody>
      </p:sp>
      <p:sp>
        <p:nvSpPr>
          <p:cNvPr id="40" name="Google Shape;40;p3"/>
          <p:cNvSpPr txBox="1">
            <a:spLocks noGrp="1"/>
          </p:cNvSpPr>
          <p:nvPr>
            <p:ph type="sldNum" idx="12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rmAutofit/>
          </a:bodyPr>
          <a:lstStyle>
            <a:lvl1pPr marL="0" marR="0" lvl="0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lt1"/>
                </a:solidFill>
                <a:latin typeface="Lato"/>
                <a:ea typeface="Lato"/>
                <a:cs typeface="Lato"/>
                <a:sym typeface="Lato"/>
              </a:defRPr>
            </a:lvl1pPr>
            <a:lvl2pPr marL="0" marR="0" lvl="1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lt1"/>
                </a:solidFill>
                <a:latin typeface="Lato"/>
                <a:ea typeface="Lato"/>
                <a:cs typeface="Lato"/>
                <a:sym typeface="Lato"/>
              </a:defRPr>
            </a:lvl2pPr>
            <a:lvl3pPr marL="0" marR="0" lvl="2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lt1"/>
                </a:solidFill>
                <a:latin typeface="Lato"/>
                <a:ea typeface="Lato"/>
                <a:cs typeface="Lato"/>
                <a:sym typeface="Lato"/>
              </a:defRPr>
            </a:lvl3pPr>
            <a:lvl4pPr marL="0" marR="0" lvl="3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lt1"/>
                </a:solidFill>
                <a:latin typeface="Lato"/>
                <a:ea typeface="Lato"/>
                <a:cs typeface="Lato"/>
                <a:sym typeface="Lato"/>
              </a:defRPr>
            </a:lvl4pPr>
            <a:lvl5pPr marL="0" marR="0" lvl="4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lt1"/>
                </a:solidFill>
                <a:latin typeface="Lato"/>
                <a:ea typeface="Lato"/>
                <a:cs typeface="Lato"/>
                <a:sym typeface="Lato"/>
              </a:defRPr>
            </a:lvl5pPr>
            <a:lvl6pPr marL="0" marR="0" lvl="5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lt1"/>
                </a:solidFill>
                <a:latin typeface="Lato"/>
                <a:ea typeface="Lato"/>
                <a:cs typeface="Lato"/>
                <a:sym typeface="Lato"/>
              </a:defRPr>
            </a:lvl6pPr>
            <a:lvl7pPr marL="0" marR="0" lvl="6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lt1"/>
                </a:solidFill>
                <a:latin typeface="Lato"/>
                <a:ea typeface="Lato"/>
                <a:cs typeface="Lato"/>
                <a:sym typeface="Lato"/>
              </a:defRPr>
            </a:lvl7pPr>
            <a:lvl8pPr marL="0" marR="0" lvl="7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lt1"/>
                </a:solidFill>
                <a:latin typeface="Lato"/>
                <a:ea typeface="Lato"/>
                <a:cs typeface="Lato"/>
                <a:sym typeface="Lato"/>
              </a:defRPr>
            </a:lvl8pPr>
            <a:lvl9pPr marL="0" marR="0" lvl="8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lt1"/>
                </a:solidFill>
                <a:latin typeface="Lato"/>
                <a:ea typeface="Lato"/>
                <a:cs typeface="Lato"/>
                <a:sym typeface="Lato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ru-RU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and two columns" type="twoColTx">
  <p:cSld name="TITLE_AND_TWO_COLUMNS">
    <p:spTree>
      <p:nvGrpSpPr>
        <p:cNvPr id="1" name="Shape 4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2" name="Google Shape;42;p4"/>
          <p:cNvGrpSpPr/>
          <p:nvPr/>
        </p:nvGrpSpPr>
        <p:grpSpPr>
          <a:xfrm>
            <a:off x="0" y="1"/>
            <a:ext cx="1037850" cy="1016288"/>
            <a:chOff x="0" y="381001"/>
            <a:chExt cx="1037850" cy="1016288"/>
          </a:xfrm>
        </p:grpSpPr>
        <p:sp>
          <p:nvSpPr>
            <p:cNvPr id="43" name="Google Shape;43;p4"/>
            <p:cNvSpPr/>
            <p:nvPr/>
          </p:nvSpPr>
          <p:spPr>
            <a:xfrm rot="-5400000">
              <a:off x="0" y="381001"/>
              <a:ext cx="808800" cy="808800"/>
            </a:xfrm>
            <a:prstGeom prst="diagStripe">
              <a:avLst>
                <a:gd name="adj" fmla="val 50000"/>
              </a:avLst>
            </a:prstGeom>
            <a:solidFill>
              <a:srgbClr val="E84704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44" name="Google Shape;44;p4"/>
            <p:cNvSpPr/>
            <p:nvPr/>
          </p:nvSpPr>
          <p:spPr>
            <a:xfrm flipH="1">
              <a:off x="229050" y="588489"/>
              <a:ext cx="808800" cy="808800"/>
            </a:xfrm>
            <a:prstGeom prst="diagStripe">
              <a:avLst>
                <a:gd name="adj" fmla="val 50000"/>
              </a:avLst>
            </a:prstGeom>
            <a:solidFill>
              <a:srgbClr val="F9B00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</p:grpSp>
      <p:sp>
        <p:nvSpPr>
          <p:cNvPr id="45" name="Google Shape;45;p4"/>
          <p:cNvSpPr txBox="1">
            <a:spLocks noGrp="1"/>
          </p:cNvSpPr>
          <p:nvPr>
            <p:ph type="title"/>
          </p:nvPr>
        </p:nvSpPr>
        <p:spPr>
          <a:xfrm>
            <a:off x="1297500" y="393750"/>
            <a:ext cx="7038900" cy="9141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rm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9pPr>
          </a:lstStyle>
          <a:p>
            <a:endParaRPr/>
          </a:p>
        </p:txBody>
      </p:sp>
      <p:sp>
        <p:nvSpPr>
          <p:cNvPr id="46" name="Google Shape;46;p4"/>
          <p:cNvSpPr txBox="1">
            <a:spLocks noGrp="1"/>
          </p:cNvSpPr>
          <p:nvPr>
            <p:ph type="body" idx="1"/>
          </p:nvPr>
        </p:nvSpPr>
        <p:spPr>
          <a:xfrm>
            <a:off x="1297500" y="1567550"/>
            <a:ext cx="3403200" cy="2911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rmAutofit/>
          </a:bodyPr>
          <a:lstStyle>
            <a:lvl1pPr marL="457200" lvl="0" indent="-31115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300"/>
              <a:buChar char="●"/>
              <a:defRPr/>
            </a:lvl1pPr>
            <a:lvl2pPr marL="914400" lvl="1" indent="-29845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100"/>
              <a:buChar char="○"/>
              <a:defRPr/>
            </a:lvl2pPr>
            <a:lvl3pPr marL="1371600" lvl="2" indent="-29845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100"/>
              <a:buChar char="■"/>
              <a:defRPr/>
            </a:lvl3pPr>
            <a:lvl4pPr marL="1828800" lvl="3" indent="-29845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100"/>
              <a:buChar char="●"/>
              <a:defRPr/>
            </a:lvl4pPr>
            <a:lvl5pPr marL="2286000" lvl="4" indent="-29845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100"/>
              <a:buChar char="○"/>
              <a:defRPr/>
            </a:lvl5pPr>
            <a:lvl6pPr marL="2743200" lvl="5" indent="-29845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100"/>
              <a:buChar char="■"/>
              <a:defRPr/>
            </a:lvl6pPr>
            <a:lvl7pPr marL="3200400" lvl="6" indent="-29845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100"/>
              <a:buChar char="●"/>
              <a:defRPr/>
            </a:lvl7pPr>
            <a:lvl8pPr marL="3657600" lvl="7" indent="-29845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100"/>
              <a:buChar char="○"/>
              <a:defRPr/>
            </a:lvl8pPr>
            <a:lvl9pPr marL="4114800" lvl="8" indent="-29845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100"/>
              <a:buChar char="■"/>
              <a:defRPr/>
            </a:lvl9pPr>
          </a:lstStyle>
          <a:p>
            <a:endParaRPr/>
          </a:p>
        </p:txBody>
      </p:sp>
      <p:sp>
        <p:nvSpPr>
          <p:cNvPr id="47" name="Google Shape;47;p4"/>
          <p:cNvSpPr txBox="1">
            <a:spLocks noGrp="1"/>
          </p:cNvSpPr>
          <p:nvPr>
            <p:ph type="body" idx="2"/>
          </p:nvPr>
        </p:nvSpPr>
        <p:spPr>
          <a:xfrm>
            <a:off x="4933221" y="1567550"/>
            <a:ext cx="3403200" cy="2911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rmAutofit/>
          </a:bodyPr>
          <a:lstStyle>
            <a:lvl1pPr marL="457200" lvl="0" indent="-31115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300"/>
              <a:buChar char="●"/>
              <a:defRPr/>
            </a:lvl1pPr>
            <a:lvl2pPr marL="914400" lvl="1" indent="-29845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100"/>
              <a:buChar char="○"/>
              <a:defRPr/>
            </a:lvl2pPr>
            <a:lvl3pPr marL="1371600" lvl="2" indent="-29845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100"/>
              <a:buChar char="■"/>
              <a:defRPr/>
            </a:lvl3pPr>
            <a:lvl4pPr marL="1828800" lvl="3" indent="-29845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100"/>
              <a:buChar char="●"/>
              <a:defRPr/>
            </a:lvl4pPr>
            <a:lvl5pPr marL="2286000" lvl="4" indent="-29845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100"/>
              <a:buChar char="○"/>
              <a:defRPr/>
            </a:lvl5pPr>
            <a:lvl6pPr marL="2743200" lvl="5" indent="-29845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100"/>
              <a:buChar char="■"/>
              <a:defRPr/>
            </a:lvl6pPr>
            <a:lvl7pPr marL="3200400" lvl="6" indent="-29845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100"/>
              <a:buChar char="●"/>
              <a:defRPr/>
            </a:lvl7pPr>
            <a:lvl8pPr marL="3657600" lvl="7" indent="-29845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100"/>
              <a:buChar char="○"/>
              <a:defRPr/>
            </a:lvl8pPr>
            <a:lvl9pPr marL="4114800" lvl="8" indent="-29845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100"/>
              <a:buChar char="■"/>
              <a:defRPr/>
            </a:lvl9pPr>
          </a:lstStyle>
          <a:p>
            <a:endParaRPr/>
          </a:p>
        </p:txBody>
      </p:sp>
      <p:sp>
        <p:nvSpPr>
          <p:cNvPr id="48" name="Google Shape;48;p4"/>
          <p:cNvSpPr txBox="1">
            <a:spLocks noGrp="1"/>
          </p:cNvSpPr>
          <p:nvPr>
            <p:ph type="sldNum" idx="12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rmAutofit/>
          </a:bodyPr>
          <a:lstStyle>
            <a:lvl1pPr marL="0" marR="0" lvl="0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lt1"/>
                </a:solidFill>
                <a:latin typeface="Lato"/>
                <a:ea typeface="Lato"/>
                <a:cs typeface="Lato"/>
                <a:sym typeface="Lato"/>
              </a:defRPr>
            </a:lvl1pPr>
            <a:lvl2pPr marL="0" marR="0" lvl="1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lt1"/>
                </a:solidFill>
                <a:latin typeface="Lato"/>
                <a:ea typeface="Lato"/>
                <a:cs typeface="Lato"/>
                <a:sym typeface="Lato"/>
              </a:defRPr>
            </a:lvl2pPr>
            <a:lvl3pPr marL="0" marR="0" lvl="2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lt1"/>
                </a:solidFill>
                <a:latin typeface="Lato"/>
                <a:ea typeface="Lato"/>
                <a:cs typeface="Lato"/>
                <a:sym typeface="Lato"/>
              </a:defRPr>
            </a:lvl3pPr>
            <a:lvl4pPr marL="0" marR="0" lvl="3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lt1"/>
                </a:solidFill>
                <a:latin typeface="Lato"/>
                <a:ea typeface="Lato"/>
                <a:cs typeface="Lato"/>
                <a:sym typeface="Lato"/>
              </a:defRPr>
            </a:lvl4pPr>
            <a:lvl5pPr marL="0" marR="0" lvl="4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lt1"/>
                </a:solidFill>
                <a:latin typeface="Lato"/>
                <a:ea typeface="Lato"/>
                <a:cs typeface="Lato"/>
                <a:sym typeface="Lato"/>
              </a:defRPr>
            </a:lvl5pPr>
            <a:lvl6pPr marL="0" marR="0" lvl="5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lt1"/>
                </a:solidFill>
                <a:latin typeface="Lato"/>
                <a:ea typeface="Lato"/>
                <a:cs typeface="Lato"/>
                <a:sym typeface="Lato"/>
              </a:defRPr>
            </a:lvl6pPr>
            <a:lvl7pPr marL="0" marR="0" lvl="6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lt1"/>
                </a:solidFill>
                <a:latin typeface="Lato"/>
                <a:ea typeface="Lato"/>
                <a:cs typeface="Lato"/>
                <a:sym typeface="Lato"/>
              </a:defRPr>
            </a:lvl7pPr>
            <a:lvl8pPr marL="0" marR="0" lvl="7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lt1"/>
                </a:solidFill>
                <a:latin typeface="Lato"/>
                <a:ea typeface="Lato"/>
                <a:cs typeface="Lato"/>
                <a:sym typeface="Lato"/>
              </a:defRPr>
            </a:lvl8pPr>
            <a:lvl9pPr marL="0" marR="0" lvl="8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lt1"/>
                </a:solidFill>
                <a:latin typeface="Lato"/>
                <a:ea typeface="Lato"/>
                <a:cs typeface="Lato"/>
                <a:sym typeface="Lato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ru-RU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and body" type="tx">
  <p:cSld name="TITLE_AND_BODY">
    <p:spTree>
      <p:nvGrpSpPr>
        <p:cNvPr id="1" name="Shape 4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50" name="Google Shape;50;p5"/>
          <p:cNvGrpSpPr/>
          <p:nvPr/>
        </p:nvGrpSpPr>
        <p:grpSpPr>
          <a:xfrm>
            <a:off x="0" y="1"/>
            <a:ext cx="1037850" cy="1016288"/>
            <a:chOff x="0" y="381001"/>
            <a:chExt cx="1037850" cy="1016288"/>
          </a:xfrm>
        </p:grpSpPr>
        <p:sp>
          <p:nvSpPr>
            <p:cNvPr id="51" name="Google Shape;51;p5"/>
            <p:cNvSpPr/>
            <p:nvPr/>
          </p:nvSpPr>
          <p:spPr>
            <a:xfrm rot="-5400000">
              <a:off x="0" y="381001"/>
              <a:ext cx="808800" cy="808800"/>
            </a:xfrm>
            <a:prstGeom prst="diagStripe">
              <a:avLst>
                <a:gd name="adj" fmla="val 50000"/>
              </a:avLst>
            </a:prstGeom>
            <a:solidFill>
              <a:srgbClr val="E84704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52" name="Google Shape;52;p5"/>
            <p:cNvSpPr/>
            <p:nvPr/>
          </p:nvSpPr>
          <p:spPr>
            <a:xfrm flipH="1">
              <a:off x="229050" y="588489"/>
              <a:ext cx="808800" cy="808800"/>
            </a:xfrm>
            <a:prstGeom prst="diagStripe">
              <a:avLst>
                <a:gd name="adj" fmla="val 50000"/>
              </a:avLst>
            </a:prstGeom>
            <a:solidFill>
              <a:srgbClr val="F9B00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</p:grpSp>
      <p:sp>
        <p:nvSpPr>
          <p:cNvPr id="53" name="Google Shape;53;p5"/>
          <p:cNvSpPr txBox="1">
            <a:spLocks noGrp="1"/>
          </p:cNvSpPr>
          <p:nvPr>
            <p:ph type="title"/>
          </p:nvPr>
        </p:nvSpPr>
        <p:spPr>
          <a:xfrm>
            <a:off x="1297500" y="393750"/>
            <a:ext cx="7038900" cy="9141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rm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9pPr>
          </a:lstStyle>
          <a:p>
            <a:endParaRPr/>
          </a:p>
        </p:txBody>
      </p:sp>
      <p:sp>
        <p:nvSpPr>
          <p:cNvPr id="54" name="Google Shape;54;p5"/>
          <p:cNvSpPr txBox="1">
            <a:spLocks noGrp="1"/>
          </p:cNvSpPr>
          <p:nvPr>
            <p:ph type="body" idx="1"/>
          </p:nvPr>
        </p:nvSpPr>
        <p:spPr>
          <a:xfrm>
            <a:off x="1297500" y="1567550"/>
            <a:ext cx="7038900" cy="2911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rmAutofit/>
          </a:bodyPr>
          <a:lstStyle>
            <a:lvl1pPr marL="457200" lvl="0" indent="-31115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300"/>
              <a:buChar char="●"/>
              <a:defRPr/>
            </a:lvl1pPr>
            <a:lvl2pPr marL="914400" lvl="1" indent="-29845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100"/>
              <a:buChar char="○"/>
              <a:defRPr/>
            </a:lvl2pPr>
            <a:lvl3pPr marL="1371600" lvl="2" indent="-29845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100"/>
              <a:buChar char="■"/>
              <a:defRPr/>
            </a:lvl3pPr>
            <a:lvl4pPr marL="1828800" lvl="3" indent="-29845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100"/>
              <a:buChar char="●"/>
              <a:defRPr/>
            </a:lvl4pPr>
            <a:lvl5pPr marL="2286000" lvl="4" indent="-29845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100"/>
              <a:buChar char="○"/>
              <a:defRPr/>
            </a:lvl5pPr>
            <a:lvl6pPr marL="2743200" lvl="5" indent="-29845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100"/>
              <a:buChar char="■"/>
              <a:defRPr/>
            </a:lvl6pPr>
            <a:lvl7pPr marL="3200400" lvl="6" indent="-29845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100"/>
              <a:buChar char="●"/>
              <a:defRPr/>
            </a:lvl7pPr>
            <a:lvl8pPr marL="3657600" lvl="7" indent="-29845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100"/>
              <a:buChar char="○"/>
              <a:defRPr/>
            </a:lvl8pPr>
            <a:lvl9pPr marL="4114800" lvl="8" indent="-29845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100"/>
              <a:buChar char="■"/>
              <a:defRPr/>
            </a:lvl9pPr>
          </a:lstStyle>
          <a:p>
            <a:endParaRPr/>
          </a:p>
        </p:txBody>
      </p:sp>
      <p:sp>
        <p:nvSpPr>
          <p:cNvPr id="55" name="Google Shape;55;p5"/>
          <p:cNvSpPr txBox="1">
            <a:spLocks noGrp="1"/>
          </p:cNvSpPr>
          <p:nvPr>
            <p:ph type="sldNum" idx="12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rmAutofit/>
          </a:bodyPr>
          <a:lstStyle>
            <a:lvl1pPr marL="0" marR="0" lvl="0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rgbClr val="000000"/>
                </a:solidFill>
                <a:latin typeface="Roboto"/>
                <a:ea typeface="Roboto"/>
                <a:cs typeface="Roboto"/>
                <a:sym typeface="Roboto"/>
              </a:defRPr>
            </a:lvl1pPr>
            <a:lvl2pPr marL="0" marR="0" lvl="1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rgbClr val="000000"/>
                </a:solidFill>
                <a:latin typeface="Roboto"/>
                <a:ea typeface="Roboto"/>
                <a:cs typeface="Roboto"/>
                <a:sym typeface="Roboto"/>
              </a:defRPr>
            </a:lvl2pPr>
            <a:lvl3pPr marL="0" marR="0" lvl="2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rgbClr val="000000"/>
                </a:solidFill>
                <a:latin typeface="Roboto"/>
                <a:ea typeface="Roboto"/>
                <a:cs typeface="Roboto"/>
                <a:sym typeface="Roboto"/>
              </a:defRPr>
            </a:lvl3pPr>
            <a:lvl4pPr marL="0" marR="0" lvl="3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rgbClr val="000000"/>
                </a:solidFill>
                <a:latin typeface="Roboto"/>
                <a:ea typeface="Roboto"/>
                <a:cs typeface="Roboto"/>
                <a:sym typeface="Roboto"/>
              </a:defRPr>
            </a:lvl4pPr>
            <a:lvl5pPr marL="0" marR="0" lvl="4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rgbClr val="000000"/>
                </a:solidFill>
                <a:latin typeface="Roboto"/>
                <a:ea typeface="Roboto"/>
                <a:cs typeface="Roboto"/>
                <a:sym typeface="Roboto"/>
              </a:defRPr>
            </a:lvl5pPr>
            <a:lvl6pPr marL="0" marR="0" lvl="5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rgbClr val="000000"/>
                </a:solidFill>
                <a:latin typeface="Roboto"/>
                <a:ea typeface="Roboto"/>
                <a:cs typeface="Roboto"/>
                <a:sym typeface="Roboto"/>
              </a:defRPr>
            </a:lvl6pPr>
            <a:lvl7pPr marL="0" marR="0" lvl="6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rgbClr val="000000"/>
                </a:solidFill>
                <a:latin typeface="Roboto"/>
                <a:ea typeface="Roboto"/>
                <a:cs typeface="Roboto"/>
                <a:sym typeface="Roboto"/>
              </a:defRPr>
            </a:lvl7pPr>
            <a:lvl8pPr marL="0" marR="0" lvl="7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rgbClr val="000000"/>
                </a:solidFill>
                <a:latin typeface="Roboto"/>
                <a:ea typeface="Roboto"/>
                <a:cs typeface="Roboto"/>
                <a:sym typeface="Roboto"/>
              </a:defRPr>
            </a:lvl8pPr>
            <a:lvl9pPr marL="0" marR="0" lvl="8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rgbClr val="000000"/>
                </a:solidFill>
                <a:latin typeface="Roboto"/>
                <a:ea typeface="Roboto"/>
                <a:cs typeface="Roboto"/>
                <a:sym typeface="Roboto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ru-RU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only" type="titleOnly">
  <p:cSld name="TITLE_ONLY">
    <p:spTree>
      <p:nvGrpSpPr>
        <p:cNvPr id="1" name="Shape 5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57" name="Google Shape;57;p6"/>
          <p:cNvGrpSpPr/>
          <p:nvPr/>
        </p:nvGrpSpPr>
        <p:grpSpPr>
          <a:xfrm>
            <a:off x="0" y="381001"/>
            <a:ext cx="1037850" cy="1016288"/>
            <a:chOff x="0" y="381001"/>
            <a:chExt cx="1037850" cy="1016288"/>
          </a:xfrm>
        </p:grpSpPr>
        <p:sp>
          <p:nvSpPr>
            <p:cNvPr id="58" name="Google Shape;58;p6"/>
            <p:cNvSpPr/>
            <p:nvPr/>
          </p:nvSpPr>
          <p:spPr>
            <a:xfrm rot="-5400000">
              <a:off x="0" y="381001"/>
              <a:ext cx="808800" cy="808800"/>
            </a:xfrm>
            <a:prstGeom prst="diagStripe">
              <a:avLst>
                <a:gd name="adj" fmla="val 50000"/>
              </a:avLst>
            </a:pr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59" name="Google Shape;59;p6"/>
            <p:cNvSpPr/>
            <p:nvPr/>
          </p:nvSpPr>
          <p:spPr>
            <a:xfrm flipH="1">
              <a:off x="229050" y="588489"/>
              <a:ext cx="808800" cy="808800"/>
            </a:xfrm>
            <a:prstGeom prst="diagStripe">
              <a:avLst>
                <a:gd name="adj" fmla="val 50000"/>
              </a:avLst>
            </a:pr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</p:grpSp>
      <p:sp>
        <p:nvSpPr>
          <p:cNvPr id="60" name="Google Shape;60;p6"/>
          <p:cNvSpPr txBox="1">
            <a:spLocks noGrp="1"/>
          </p:cNvSpPr>
          <p:nvPr>
            <p:ph type="title"/>
          </p:nvPr>
        </p:nvSpPr>
        <p:spPr>
          <a:xfrm>
            <a:off x="1297500" y="393750"/>
            <a:ext cx="7038900" cy="9141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rm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9pPr>
          </a:lstStyle>
          <a:p>
            <a:endParaRPr/>
          </a:p>
        </p:txBody>
      </p:sp>
      <p:sp>
        <p:nvSpPr>
          <p:cNvPr id="61" name="Google Shape;61;p6"/>
          <p:cNvSpPr txBox="1">
            <a:spLocks noGrp="1"/>
          </p:cNvSpPr>
          <p:nvPr>
            <p:ph type="sldNum" idx="12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rmAutofit/>
          </a:bodyPr>
          <a:lstStyle>
            <a:lvl1pPr marL="0" marR="0" lvl="0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lt1"/>
                </a:solidFill>
                <a:latin typeface="Lato"/>
                <a:ea typeface="Lato"/>
                <a:cs typeface="Lato"/>
                <a:sym typeface="Lato"/>
              </a:defRPr>
            </a:lvl1pPr>
            <a:lvl2pPr marL="0" marR="0" lvl="1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lt1"/>
                </a:solidFill>
                <a:latin typeface="Lato"/>
                <a:ea typeface="Lato"/>
                <a:cs typeface="Lato"/>
                <a:sym typeface="Lato"/>
              </a:defRPr>
            </a:lvl2pPr>
            <a:lvl3pPr marL="0" marR="0" lvl="2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lt1"/>
                </a:solidFill>
                <a:latin typeface="Lato"/>
                <a:ea typeface="Lato"/>
                <a:cs typeface="Lato"/>
                <a:sym typeface="Lato"/>
              </a:defRPr>
            </a:lvl3pPr>
            <a:lvl4pPr marL="0" marR="0" lvl="3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lt1"/>
                </a:solidFill>
                <a:latin typeface="Lato"/>
                <a:ea typeface="Lato"/>
                <a:cs typeface="Lato"/>
                <a:sym typeface="Lato"/>
              </a:defRPr>
            </a:lvl4pPr>
            <a:lvl5pPr marL="0" marR="0" lvl="4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lt1"/>
                </a:solidFill>
                <a:latin typeface="Lato"/>
                <a:ea typeface="Lato"/>
                <a:cs typeface="Lato"/>
                <a:sym typeface="Lato"/>
              </a:defRPr>
            </a:lvl5pPr>
            <a:lvl6pPr marL="0" marR="0" lvl="5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lt1"/>
                </a:solidFill>
                <a:latin typeface="Lato"/>
                <a:ea typeface="Lato"/>
                <a:cs typeface="Lato"/>
                <a:sym typeface="Lato"/>
              </a:defRPr>
            </a:lvl6pPr>
            <a:lvl7pPr marL="0" marR="0" lvl="6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lt1"/>
                </a:solidFill>
                <a:latin typeface="Lato"/>
                <a:ea typeface="Lato"/>
                <a:cs typeface="Lato"/>
                <a:sym typeface="Lato"/>
              </a:defRPr>
            </a:lvl7pPr>
            <a:lvl8pPr marL="0" marR="0" lvl="7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lt1"/>
                </a:solidFill>
                <a:latin typeface="Lato"/>
                <a:ea typeface="Lato"/>
                <a:cs typeface="Lato"/>
                <a:sym typeface="Lato"/>
              </a:defRPr>
            </a:lvl8pPr>
            <a:lvl9pPr marL="0" marR="0" lvl="8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lt1"/>
                </a:solidFill>
                <a:latin typeface="Lato"/>
                <a:ea typeface="Lato"/>
                <a:cs typeface="Lato"/>
                <a:sym typeface="Lato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ru-RU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One column text">
  <p:cSld name="ONE_COLUMN_TEXT">
    <p:spTree>
      <p:nvGrpSpPr>
        <p:cNvPr id="1" name="Shape 6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63" name="Google Shape;63;p7"/>
          <p:cNvGrpSpPr/>
          <p:nvPr/>
        </p:nvGrpSpPr>
        <p:grpSpPr>
          <a:xfrm>
            <a:off x="0" y="381001"/>
            <a:ext cx="1037850" cy="1016288"/>
            <a:chOff x="0" y="381001"/>
            <a:chExt cx="1037850" cy="1016288"/>
          </a:xfrm>
        </p:grpSpPr>
        <p:sp>
          <p:nvSpPr>
            <p:cNvPr id="64" name="Google Shape;64;p7"/>
            <p:cNvSpPr/>
            <p:nvPr/>
          </p:nvSpPr>
          <p:spPr>
            <a:xfrm rot="-5400000">
              <a:off x="0" y="381001"/>
              <a:ext cx="808800" cy="808800"/>
            </a:xfrm>
            <a:prstGeom prst="diagStripe">
              <a:avLst>
                <a:gd name="adj" fmla="val 50000"/>
              </a:avLst>
            </a:pr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65" name="Google Shape;65;p7"/>
            <p:cNvSpPr/>
            <p:nvPr/>
          </p:nvSpPr>
          <p:spPr>
            <a:xfrm flipH="1">
              <a:off x="229050" y="588489"/>
              <a:ext cx="808800" cy="808800"/>
            </a:xfrm>
            <a:prstGeom prst="diagStripe">
              <a:avLst>
                <a:gd name="adj" fmla="val 50000"/>
              </a:avLst>
            </a:pr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</p:grpSp>
      <p:sp>
        <p:nvSpPr>
          <p:cNvPr id="66" name="Google Shape;66;p7"/>
          <p:cNvSpPr txBox="1">
            <a:spLocks noGrp="1"/>
          </p:cNvSpPr>
          <p:nvPr>
            <p:ph type="title"/>
          </p:nvPr>
        </p:nvSpPr>
        <p:spPr>
          <a:xfrm>
            <a:off x="1297500" y="393750"/>
            <a:ext cx="3798900" cy="14931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rm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9pPr>
          </a:lstStyle>
          <a:p>
            <a:endParaRPr/>
          </a:p>
        </p:txBody>
      </p:sp>
      <p:sp>
        <p:nvSpPr>
          <p:cNvPr id="67" name="Google Shape;67;p7"/>
          <p:cNvSpPr txBox="1">
            <a:spLocks noGrp="1"/>
          </p:cNvSpPr>
          <p:nvPr>
            <p:ph type="body" idx="1"/>
          </p:nvPr>
        </p:nvSpPr>
        <p:spPr>
          <a:xfrm>
            <a:off x="1297500" y="1972550"/>
            <a:ext cx="3798900" cy="24159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rmAutofit/>
          </a:bodyPr>
          <a:lstStyle>
            <a:lvl1pPr marL="457200" lvl="0" indent="-31115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300"/>
              <a:buChar char="●"/>
              <a:defRPr/>
            </a:lvl1pPr>
            <a:lvl2pPr marL="914400" lvl="1" indent="-29845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100"/>
              <a:buChar char="○"/>
              <a:defRPr/>
            </a:lvl2pPr>
            <a:lvl3pPr marL="1371600" lvl="2" indent="-29845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100"/>
              <a:buChar char="■"/>
              <a:defRPr/>
            </a:lvl3pPr>
            <a:lvl4pPr marL="1828800" lvl="3" indent="-29845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100"/>
              <a:buChar char="●"/>
              <a:defRPr/>
            </a:lvl4pPr>
            <a:lvl5pPr marL="2286000" lvl="4" indent="-29845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100"/>
              <a:buChar char="○"/>
              <a:defRPr/>
            </a:lvl5pPr>
            <a:lvl6pPr marL="2743200" lvl="5" indent="-29845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100"/>
              <a:buChar char="■"/>
              <a:defRPr/>
            </a:lvl6pPr>
            <a:lvl7pPr marL="3200400" lvl="6" indent="-29845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100"/>
              <a:buChar char="●"/>
              <a:defRPr/>
            </a:lvl7pPr>
            <a:lvl8pPr marL="3657600" lvl="7" indent="-29845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100"/>
              <a:buChar char="○"/>
              <a:defRPr/>
            </a:lvl8pPr>
            <a:lvl9pPr marL="4114800" lvl="8" indent="-29845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100"/>
              <a:buChar char="■"/>
              <a:defRPr/>
            </a:lvl9pPr>
          </a:lstStyle>
          <a:p>
            <a:endParaRPr/>
          </a:p>
        </p:txBody>
      </p:sp>
      <p:sp>
        <p:nvSpPr>
          <p:cNvPr id="68" name="Google Shape;68;p7"/>
          <p:cNvSpPr txBox="1">
            <a:spLocks noGrp="1"/>
          </p:cNvSpPr>
          <p:nvPr>
            <p:ph type="sldNum" idx="12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rmAutofit/>
          </a:bodyPr>
          <a:lstStyle>
            <a:lvl1pPr marL="0" marR="0" lvl="0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lt1"/>
                </a:solidFill>
                <a:latin typeface="Lato"/>
                <a:ea typeface="Lato"/>
                <a:cs typeface="Lato"/>
                <a:sym typeface="Lato"/>
              </a:defRPr>
            </a:lvl1pPr>
            <a:lvl2pPr marL="0" marR="0" lvl="1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lt1"/>
                </a:solidFill>
                <a:latin typeface="Lato"/>
                <a:ea typeface="Lato"/>
                <a:cs typeface="Lato"/>
                <a:sym typeface="Lato"/>
              </a:defRPr>
            </a:lvl2pPr>
            <a:lvl3pPr marL="0" marR="0" lvl="2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lt1"/>
                </a:solidFill>
                <a:latin typeface="Lato"/>
                <a:ea typeface="Lato"/>
                <a:cs typeface="Lato"/>
                <a:sym typeface="Lato"/>
              </a:defRPr>
            </a:lvl3pPr>
            <a:lvl4pPr marL="0" marR="0" lvl="3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lt1"/>
                </a:solidFill>
                <a:latin typeface="Lato"/>
                <a:ea typeface="Lato"/>
                <a:cs typeface="Lato"/>
                <a:sym typeface="Lato"/>
              </a:defRPr>
            </a:lvl4pPr>
            <a:lvl5pPr marL="0" marR="0" lvl="4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lt1"/>
                </a:solidFill>
                <a:latin typeface="Lato"/>
                <a:ea typeface="Lato"/>
                <a:cs typeface="Lato"/>
                <a:sym typeface="Lato"/>
              </a:defRPr>
            </a:lvl5pPr>
            <a:lvl6pPr marL="0" marR="0" lvl="5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lt1"/>
                </a:solidFill>
                <a:latin typeface="Lato"/>
                <a:ea typeface="Lato"/>
                <a:cs typeface="Lato"/>
                <a:sym typeface="Lato"/>
              </a:defRPr>
            </a:lvl6pPr>
            <a:lvl7pPr marL="0" marR="0" lvl="6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lt1"/>
                </a:solidFill>
                <a:latin typeface="Lato"/>
                <a:ea typeface="Lato"/>
                <a:cs typeface="Lato"/>
                <a:sym typeface="Lato"/>
              </a:defRPr>
            </a:lvl7pPr>
            <a:lvl8pPr marL="0" marR="0" lvl="7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lt1"/>
                </a:solidFill>
                <a:latin typeface="Lato"/>
                <a:ea typeface="Lato"/>
                <a:cs typeface="Lato"/>
                <a:sym typeface="Lato"/>
              </a:defRPr>
            </a:lvl8pPr>
            <a:lvl9pPr marL="0" marR="0" lvl="8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lt1"/>
                </a:solidFill>
                <a:latin typeface="Lato"/>
                <a:ea typeface="Lato"/>
                <a:cs typeface="Lato"/>
                <a:sym typeface="Lato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ru-RU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Main point">
  <p:cSld name="MAIN_POINT">
    <p:spTree>
      <p:nvGrpSpPr>
        <p:cNvPr id="1" name="Shape 6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0" name="Google Shape;70;p8"/>
          <p:cNvGrpSpPr/>
          <p:nvPr/>
        </p:nvGrpSpPr>
        <p:grpSpPr>
          <a:xfrm>
            <a:off x="4406400" y="0"/>
            <a:ext cx="4737600" cy="5143500"/>
            <a:chOff x="4406400" y="0"/>
            <a:chExt cx="4737600" cy="5143500"/>
          </a:xfrm>
        </p:grpSpPr>
        <p:sp>
          <p:nvSpPr>
            <p:cNvPr id="71" name="Google Shape;71;p8"/>
            <p:cNvSpPr/>
            <p:nvPr/>
          </p:nvSpPr>
          <p:spPr>
            <a:xfrm rot="5400000">
              <a:off x="4407900" y="-1500"/>
              <a:ext cx="4734600" cy="4737600"/>
            </a:xfrm>
            <a:prstGeom prst="diagStripe">
              <a:avLst>
                <a:gd name="adj" fmla="val 49469"/>
              </a:avLst>
            </a:prstGeom>
            <a:solidFill>
              <a:schemeClr val="lt1">
                <a:alpha val="3137"/>
              </a:schemeClr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72" name="Google Shape;72;p8"/>
            <p:cNvSpPr/>
            <p:nvPr/>
          </p:nvSpPr>
          <p:spPr>
            <a:xfrm rot="5400000">
              <a:off x="4840825" y="6000"/>
              <a:ext cx="4298700" cy="4286700"/>
            </a:xfrm>
            <a:prstGeom prst="diagStripe">
              <a:avLst>
                <a:gd name="adj" fmla="val 0"/>
              </a:avLst>
            </a:prstGeom>
            <a:solidFill>
              <a:schemeClr val="lt1">
                <a:alpha val="3137"/>
              </a:schemeClr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73" name="Google Shape;73;p8"/>
            <p:cNvSpPr/>
            <p:nvPr/>
          </p:nvSpPr>
          <p:spPr>
            <a:xfrm rot="-5400000">
              <a:off x="5618399" y="1236641"/>
              <a:ext cx="808800" cy="808800"/>
            </a:xfrm>
            <a:prstGeom prst="diagStripe">
              <a:avLst>
                <a:gd name="adj" fmla="val 50000"/>
              </a:avLst>
            </a:prstGeom>
            <a:solidFill>
              <a:schemeClr val="lt1">
                <a:alpha val="7058"/>
              </a:schemeClr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74" name="Google Shape;74;p8"/>
            <p:cNvSpPr/>
            <p:nvPr/>
          </p:nvSpPr>
          <p:spPr>
            <a:xfrm flipH="1">
              <a:off x="5849857" y="1444078"/>
              <a:ext cx="808800" cy="808800"/>
            </a:xfrm>
            <a:prstGeom prst="diagStripe">
              <a:avLst>
                <a:gd name="adj" fmla="val 50000"/>
              </a:avLst>
            </a:prstGeom>
            <a:solidFill>
              <a:schemeClr val="lt1">
                <a:alpha val="7058"/>
              </a:schemeClr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75" name="Google Shape;75;p8"/>
            <p:cNvSpPr/>
            <p:nvPr/>
          </p:nvSpPr>
          <p:spPr>
            <a:xfrm rot="-5400000">
              <a:off x="5987081" y="2469743"/>
              <a:ext cx="808800" cy="808800"/>
            </a:xfrm>
            <a:prstGeom prst="diagStripe">
              <a:avLst>
                <a:gd name="adj" fmla="val 50000"/>
              </a:avLst>
            </a:prstGeom>
            <a:solidFill>
              <a:schemeClr val="lt1">
                <a:alpha val="7058"/>
              </a:schemeClr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76" name="Google Shape;76;p8"/>
            <p:cNvSpPr/>
            <p:nvPr/>
          </p:nvSpPr>
          <p:spPr>
            <a:xfrm flipH="1">
              <a:off x="6222115" y="2677179"/>
              <a:ext cx="808800" cy="808800"/>
            </a:xfrm>
            <a:prstGeom prst="diagStripe">
              <a:avLst>
                <a:gd name="adj" fmla="val 50000"/>
              </a:avLst>
            </a:prstGeom>
            <a:solidFill>
              <a:schemeClr val="lt1">
                <a:alpha val="7058"/>
              </a:schemeClr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77" name="Google Shape;77;p8"/>
            <p:cNvSpPr/>
            <p:nvPr/>
          </p:nvSpPr>
          <p:spPr>
            <a:xfrm rot="-5400000">
              <a:off x="6675341" y="1862244"/>
              <a:ext cx="808800" cy="808800"/>
            </a:xfrm>
            <a:prstGeom prst="diagStripe">
              <a:avLst>
                <a:gd name="adj" fmla="val 50000"/>
              </a:avLst>
            </a:prstGeom>
            <a:solidFill>
              <a:schemeClr val="lt1">
                <a:alpha val="7058"/>
              </a:schemeClr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78" name="Google Shape;78;p8"/>
            <p:cNvSpPr/>
            <p:nvPr/>
          </p:nvSpPr>
          <p:spPr>
            <a:xfrm flipH="1">
              <a:off x="6908099" y="2069680"/>
              <a:ext cx="808800" cy="808800"/>
            </a:xfrm>
            <a:prstGeom prst="diagStripe">
              <a:avLst>
                <a:gd name="adj" fmla="val 50000"/>
              </a:avLst>
            </a:pr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79" name="Google Shape;79;p8"/>
            <p:cNvSpPr/>
            <p:nvPr/>
          </p:nvSpPr>
          <p:spPr>
            <a:xfrm rot="-5400000">
              <a:off x="6861141" y="2478088"/>
              <a:ext cx="808800" cy="808800"/>
            </a:xfrm>
            <a:prstGeom prst="diagStripe">
              <a:avLst>
                <a:gd name="adj" fmla="val 50000"/>
              </a:avLst>
            </a:prstGeom>
            <a:solidFill>
              <a:schemeClr val="lt1">
                <a:alpha val="7058"/>
              </a:schemeClr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80" name="Google Shape;80;p8"/>
            <p:cNvSpPr/>
            <p:nvPr/>
          </p:nvSpPr>
          <p:spPr>
            <a:xfrm flipH="1">
              <a:off x="7965266" y="2693191"/>
              <a:ext cx="808800" cy="808800"/>
            </a:xfrm>
            <a:prstGeom prst="diagStripe">
              <a:avLst>
                <a:gd name="adj" fmla="val 50000"/>
              </a:avLst>
            </a:prstGeom>
            <a:solidFill>
              <a:schemeClr val="lt1">
                <a:alpha val="7058"/>
              </a:schemeClr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81" name="Google Shape;81;p8"/>
            <p:cNvSpPr/>
            <p:nvPr/>
          </p:nvSpPr>
          <p:spPr>
            <a:xfrm flipH="1">
              <a:off x="8145082" y="3309036"/>
              <a:ext cx="808800" cy="808800"/>
            </a:xfrm>
            <a:prstGeom prst="diagStripe">
              <a:avLst>
                <a:gd name="adj" fmla="val 50000"/>
              </a:avLst>
            </a:prstGeom>
            <a:solidFill>
              <a:schemeClr val="lt1">
                <a:alpha val="7058"/>
              </a:schemeClr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82" name="Google Shape;82;p8"/>
            <p:cNvSpPr/>
            <p:nvPr/>
          </p:nvSpPr>
          <p:spPr>
            <a:xfrm rot="-5400000">
              <a:off x="7047599" y="3095345"/>
              <a:ext cx="808800" cy="808800"/>
            </a:xfrm>
            <a:prstGeom prst="diagStripe">
              <a:avLst>
                <a:gd name="adj" fmla="val 50000"/>
              </a:avLst>
            </a:prstGeom>
            <a:solidFill>
              <a:schemeClr val="lt1">
                <a:alpha val="7058"/>
              </a:schemeClr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83" name="Google Shape;83;p8"/>
            <p:cNvSpPr/>
            <p:nvPr/>
          </p:nvSpPr>
          <p:spPr>
            <a:xfrm flipH="1">
              <a:off x="7276649" y="3302781"/>
              <a:ext cx="808800" cy="808800"/>
            </a:xfrm>
            <a:prstGeom prst="diagStripe">
              <a:avLst>
                <a:gd name="adj" fmla="val 50000"/>
              </a:avLst>
            </a:prstGeom>
            <a:solidFill>
              <a:schemeClr val="lt1">
                <a:alpha val="7058"/>
              </a:schemeClr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84" name="Google Shape;84;p8"/>
            <p:cNvSpPr/>
            <p:nvPr/>
          </p:nvSpPr>
          <p:spPr>
            <a:xfrm rot="-5400000">
              <a:off x="7227414" y="3711189"/>
              <a:ext cx="808800" cy="808800"/>
            </a:xfrm>
            <a:prstGeom prst="diagStripe">
              <a:avLst>
                <a:gd name="adj" fmla="val 50000"/>
              </a:avLst>
            </a:pr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85" name="Google Shape;85;p8"/>
            <p:cNvSpPr/>
            <p:nvPr/>
          </p:nvSpPr>
          <p:spPr>
            <a:xfrm flipH="1">
              <a:off x="7462448" y="3918625"/>
              <a:ext cx="808800" cy="808800"/>
            </a:xfrm>
            <a:prstGeom prst="diagStripe">
              <a:avLst>
                <a:gd name="adj" fmla="val 50000"/>
              </a:avLst>
            </a:prstGeom>
            <a:solidFill>
              <a:schemeClr val="lt1">
                <a:alpha val="7058"/>
              </a:schemeClr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86" name="Google Shape;86;p8"/>
            <p:cNvSpPr/>
            <p:nvPr/>
          </p:nvSpPr>
          <p:spPr>
            <a:xfrm rot="-5400000">
              <a:off x="8102491" y="3718856"/>
              <a:ext cx="808800" cy="808800"/>
            </a:xfrm>
            <a:prstGeom prst="diagStripe">
              <a:avLst>
                <a:gd name="adj" fmla="val 50000"/>
              </a:avLst>
            </a:prstGeom>
            <a:solidFill>
              <a:schemeClr val="lt1">
                <a:alpha val="7058"/>
              </a:schemeClr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87" name="Google Shape;87;p8"/>
            <p:cNvSpPr/>
            <p:nvPr/>
          </p:nvSpPr>
          <p:spPr>
            <a:xfrm flipH="1">
              <a:off x="8334533" y="3926292"/>
              <a:ext cx="808800" cy="808800"/>
            </a:xfrm>
            <a:prstGeom prst="diagStripe">
              <a:avLst>
                <a:gd name="adj" fmla="val 50000"/>
              </a:avLst>
            </a:prstGeom>
            <a:solidFill>
              <a:schemeClr val="lt1">
                <a:alpha val="7058"/>
              </a:schemeClr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88" name="Google Shape;88;p8"/>
            <p:cNvSpPr/>
            <p:nvPr/>
          </p:nvSpPr>
          <p:spPr>
            <a:xfrm rot="-5400000">
              <a:off x="8288290" y="4334700"/>
              <a:ext cx="808800" cy="808800"/>
            </a:xfrm>
            <a:prstGeom prst="diagStripe">
              <a:avLst>
                <a:gd name="adj" fmla="val 50000"/>
              </a:avLst>
            </a:prstGeom>
            <a:solidFill>
              <a:schemeClr val="lt1">
                <a:alpha val="7058"/>
              </a:schemeClr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</p:grpSp>
      <p:sp>
        <p:nvSpPr>
          <p:cNvPr id="89" name="Google Shape;89;p8"/>
          <p:cNvSpPr txBox="1">
            <a:spLocks noGrp="1"/>
          </p:cNvSpPr>
          <p:nvPr>
            <p:ph type="title"/>
          </p:nvPr>
        </p:nvSpPr>
        <p:spPr>
          <a:xfrm>
            <a:off x="823850" y="866775"/>
            <a:ext cx="4587000" cy="35211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rm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9pPr>
          </a:lstStyle>
          <a:p>
            <a:endParaRPr/>
          </a:p>
        </p:txBody>
      </p:sp>
      <p:sp>
        <p:nvSpPr>
          <p:cNvPr id="90" name="Google Shape;90;p8"/>
          <p:cNvSpPr txBox="1">
            <a:spLocks noGrp="1"/>
          </p:cNvSpPr>
          <p:nvPr>
            <p:ph type="sldNum" idx="12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rmAutofit/>
          </a:bodyPr>
          <a:lstStyle>
            <a:lvl1pPr marL="0" marR="0" lvl="0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lt1"/>
                </a:solidFill>
                <a:latin typeface="Lato"/>
                <a:ea typeface="Lato"/>
                <a:cs typeface="Lato"/>
                <a:sym typeface="Lato"/>
              </a:defRPr>
            </a:lvl1pPr>
            <a:lvl2pPr marL="0" marR="0" lvl="1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lt1"/>
                </a:solidFill>
                <a:latin typeface="Lato"/>
                <a:ea typeface="Lato"/>
                <a:cs typeface="Lato"/>
                <a:sym typeface="Lato"/>
              </a:defRPr>
            </a:lvl2pPr>
            <a:lvl3pPr marL="0" marR="0" lvl="2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lt1"/>
                </a:solidFill>
                <a:latin typeface="Lato"/>
                <a:ea typeface="Lato"/>
                <a:cs typeface="Lato"/>
                <a:sym typeface="Lato"/>
              </a:defRPr>
            </a:lvl3pPr>
            <a:lvl4pPr marL="0" marR="0" lvl="3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lt1"/>
                </a:solidFill>
                <a:latin typeface="Lato"/>
                <a:ea typeface="Lato"/>
                <a:cs typeface="Lato"/>
                <a:sym typeface="Lato"/>
              </a:defRPr>
            </a:lvl4pPr>
            <a:lvl5pPr marL="0" marR="0" lvl="4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lt1"/>
                </a:solidFill>
                <a:latin typeface="Lato"/>
                <a:ea typeface="Lato"/>
                <a:cs typeface="Lato"/>
                <a:sym typeface="Lato"/>
              </a:defRPr>
            </a:lvl5pPr>
            <a:lvl6pPr marL="0" marR="0" lvl="5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lt1"/>
                </a:solidFill>
                <a:latin typeface="Lato"/>
                <a:ea typeface="Lato"/>
                <a:cs typeface="Lato"/>
                <a:sym typeface="Lato"/>
              </a:defRPr>
            </a:lvl6pPr>
            <a:lvl7pPr marL="0" marR="0" lvl="6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lt1"/>
                </a:solidFill>
                <a:latin typeface="Lato"/>
                <a:ea typeface="Lato"/>
                <a:cs typeface="Lato"/>
                <a:sym typeface="Lato"/>
              </a:defRPr>
            </a:lvl7pPr>
            <a:lvl8pPr marL="0" marR="0" lvl="7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lt1"/>
                </a:solidFill>
                <a:latin typeface="Lato"/>
                <a:ea typeface="Lato"/>
                <a:cs typeface="Lato"/>
                <a:sym typeface="Lato"/>
              </a:defRPr>
            </a:lvl8pPr>
            <a:lvl9pPr marL="0" marR="0" lvl="8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lt1"/>
                </a:solidFill>
                <a:latin typeface="Lato"/>
                <a:ea typeface="Lato"/>
                <a:cs typeface="Lato"/>
                <a:sym typeface="Lato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ru-RU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Section title and description">
  <p:cSld name="SECTION_TITLE_AND_DESCRIPTION">
    <p:spTree>
      <p:nvGrpSpPr>
        <p:cNvPr id="1" name="Shape 9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92" name="Google Shape;92;p9"/>
          <p:cNvGrpSpPr/>
          <p:nvPr/>
        </p:nvGrpSpPr>
        <p:grpSpPr>
          <a:xfrm>
            <a:off x="0" y="381001"/>
            <a:ext cx="1037850" cy="1016288"/>
            <a:chOff x="0" y="381001"/>
            <a:chExt cx="1037850" cy="1016288"/>
          </a:xfrm>
        </p:grpSpPr>
        <p:sp>
          <p:nvSpPr>
            <p:cNvPr id="93" name="Google Shape;93;p9"/>
            <p:cNvSpPr/>
            <p:nvPr/>
          </p:nvSpPr>
          <p:spPr>
            <a:xfrm rot="-5400000">
              <a:off x="0" y="381001"/>
              <a:ext cx="808800" cy="808800"/>
            </a:xfrm>
            <a:prstGeom prst="diagStripe">
              <a:avLst>
                <a:gd name="adj" fmla="val 50000"/>
              </a:avLst>
            </a:pr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94" name="Google Shape;94;p9"/>
            <p:cNvSpPr/>
            <p:nvPr/>
          </p:nvSpPr>
          <p:spPr>
            <a:xfrm flipH="1">
              <a:off x="229050" y="588489"/>
              <a:ext cx="808800" cy="808800"/>
            </a:xfrm>
            <a:prstGeom prst="diagStripe">
              <a:avLst>
                <a:gd name="adj" fmla="val 50000"/>
              </a:avLst>
            </a:pr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</p:grpSp>
      <p:sp>
        <p:nvSpPr>
          <p:cNvPr id="95" name="Google Shape;95;p9"/>
          <p:cNvSpPr txBox="1">
            <a:spLocks noGrp="1"/>
          </p:cNvSpPr>
          <p:nvPr>
            <p:ph type="title"/>
          </p:nvPr>
        </p:nvSpPr>
        <p:spPr>
          <a:xfrm>
            <a:off x="1297500" y="1658325"/>
            <a:ext cx="3036300" cy="1751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rm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9pPr>
          </a:lstStyle>
          <a:p>
            <a:endParaRPr/>
          </a:p>
        </p:txBody>
      </p:sp>
      <p:sp>
        <p:nvSpPr>
          <p:cNvPr id="96" name="Google Shape;96;p9"/>
          <p:cNvSpPr txBox="1">
            <a:spLocks noGrp="1"/>
          </p:cNvSpPr>
          <p:nvPr>
            <p:ph type="subTitle" idx="1"/>
          </p:nvPr>
        </p:nvSpPr>
        <p:spPr>
          <a:xfrm>
            <a:off x="1297500" y="3538000"/>
            <a:ext cx="3036300" cy="5061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rm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3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300"/>
              <a:buNone/>
              <a:defRPr sz="1300"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300"/>
              <a:buNone/>
              <a:defRPr sz="1300"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300"/>
              <a:buNone/>
              <a:defRPr sz="1300"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300"/>
              <a:buNone/>
              <a:defRPr sz="1300"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300"/>
              <a:buNone/>
              <a:defRPr sz="1300"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300"/>
              <a:buNone/>
              <a:defRPr sz="1300"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300"/>
              <a:buNone/>
              <a:defRPr sz="1300"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300"/>
              <a:buNone/>
              <a:defRPr sz="1300"/>
            </a:lvl9pPr>
          </a:lstStyle>
          <a:p>
            <a:endParaRPr/>
          </a:p>
        </p:txBody>
      </p:sp>
      <p:sp>
        <p:nvSpPr>
          <p:cNvPr id="97" name="Google Shape;97;p9"/>
          <p:cNvSpPr txBox="1">
            <a:spLocks noGrp="1"/>
          </p:cNvSpPr>
          <p:nvPr>
            <p:ph type="body" idx="2"/>
          </p:nvPr>
        </p:nvSpPr>
        <p:spPr>
          <a:xfrm>
            <a:off x="4648200" y="1696600"/>
            <a:ext cx="3676800" cy="23475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rmAutofit/>
          </a:bodyPr>
          <a:lstStyle>
            <a:lvl1pPr marL="457200" lvl="0" indent="-31115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300"/>
              <a:buChar char="●"/>
              <a:defRPr/>
            </a:lvl1pPr>
            <a:lvl2pPr marL="914400" lvl="1" indent="-29845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100"/>
              <a:buChar char="○"/>
              <a:defRPr/>
            </a:lvl2pPr>
            <a:lvl3pPr marL="1371600" lvl="2" indent="-29845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100"/>
              <a:buChar char="■"/>
              <a:defRPr/>
            </a:lvl3pPr>
            <a:lvl4pPr marL="1828800" lvl="3" indent="-29845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100"/>
              <a:buChar char="●"/>
              <a:defRPr/>
            </a:lvl4pPr>
            <a:lvl5pPr marL="2286000" lvl="4" indent="-29845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100"/>
              <a:buChar char="○"/>
              <a:defRPr/>
            </a:lvl5pPr>
            <a:lvl6pPr marL="2743200" lvl="5" indent="-29845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100"/>
              <a:buChar char="■"/>
              <a:defRPr/>
            </a:lvl6pPr>
            <a:lvl7pPr marL="3200400" lvl="6" indent="-29845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100"/>
              <a:buChar char="●"/>
              <a:defRPr/>
            </a:lvl7pPr>
            <a:lvl8pPr marL="3657600" lvl="7" indent="-29845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100"/>
              <a:buChar char="○"/>
              <a:defRPr/>
            </a:lvl8pPr>
            <a:lvl9pPr marL="4114800" lvl="8" indent="-29845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100"/>
              <a:buChar char="■"/>
              <a:defRPr/>
            </a:lvl9pPr>
          </a:lstStyle>
          <a:p>
            <a:endParaRPr/>
          </a:p>
        </p:txBody>
      </p:sp>
      <p:sp>
        <p:nvSpPr>
          <p:cNvPr id="98" name="Google Shape;98;p9"/>
          <p:cNvSpPr txBox="1">
            <a:spLocks noGrp="1"/>
          </p:cNvSpPr>
          <p:nvPr>
            <p:ph type="sldNum" idx="12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rmAutofit/>
          </a:bodyPr>
          <a:lstStyle>
            <a:lvl1pPr marL="0" marR="0" lvl="0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lt1"/>
                </a:solidFill>
                <a:latin typeface="Lato"/>
                <a:ea typeface="Lato"/>
                <a:cs typeface="Lato"/>
                <a:sym typeface="Lato"/>
              </a:defRPr>
            </a:lvl1pPr>
            <a:lvl2pPr marL="0" marR="0" lvl="1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lt1"/>
                </a:solidFill>
                <a:latin typeface="Lato"/>
                <a:ea typeface="Lato"/>
                <a:cs typeface="Lato"/>
                <a:sym typeface="Lato"/>
              </a:defRPr>
            </a:lvl2pPr>
            <a:lvl3pPr marL="0" marR="0" lvl="2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lt1"/>
                </a:solidFill>
                <a:latin typeface="Lato"/>
                <a:ea typeface="Lato"/>
                <a:cs typeface="Lato"/>
                <a:sym typeface="Lato"/>
              </a:defRPr>
            </a:lvl3pPr>
            <a:lvl4pPr marL="0" marR="0" lvl="3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lt1"/>
                </a:solidFill>
                <a:latin typeface="Lato"/>
                <a:ea typeface="Lato"/>
                <a:cs typeface="Lato"/>
                <a:sym typeface="Lato"/>
              </a:defRPr>
            </a:lvl4pPr>
            <a:lvl5pPr marL="0" marR="0" lvl="4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lt1"/>
                </a:solidFill>
                <a:latin typeface="Lato"/>
                <a:ea typeface="Lato"/>
                <a:cs typeface="Lato"/>
                <a:sym typeface="Lato"/>
              </a:defRPr>
            </a:lvl5pPr>
            <a:lvl6pPr marL="0" marR="0" lvl="5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lt1"/>
                </a:solidFill>
                <a:latin typeface="Lato"/>
                <a:ea typeface="Lato"/>
                <a:cs typeface="Lato"/>
                <a:sym typeface="Lato"/>
              </a:defRPr>
            </a:lvl6pPr>
            <a:lvl7pPr marL="0" marR="0" lvl="6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lt1"/>
                </a:solidFill>
                <a:latin typeface="Lato"/>
                <a:ea typeface="Lato"/>
                <a:cs typeface="Lato"/>
                <a:sym typeface="Lato"/>
              </a:defRPr>
            </a:lvl7pPr>
            <a:lvl8pPr marL="0" marR="0" lvl="7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lt1"/>
                </a:solidFill>
                <a:latin typeface="Lato"/>
                <a:ea typeface="Lato"/>
                <a:cs typeface="Lato"/>
                <a:sym typeface="Lato"/>
              </a:defRPr>
            </a:lvl8pPr>
            <a:lvl9pPr marL="0" marR="0" lvl="8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lt1"/>
                </a:solidFill>
                <a:latin typeface="Lato"/>
                <a:ea typeface="Lato"/>
                <a:cs typeface="Lato"/>
                <a:sym typeface="Lato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ru-RU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Caption">
  <p:cSld name="CAPTION_ONLY">
    <p:spTree>
      <p:nvGrpSpPr>
        <p:cNvPr id="1" name="Shape 9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00" name="Google Shape;100;p10"/>
          <p:cNvGrpSpPr/>
          <p:nvPr/>
        </p:nvGrpSpPr>
        <p:grpSpPr>
          <a:xfrm>
            <a:off x="0" y="4128572"/>
            <a:ext cx="698925" cy="684657"/>
            <a:chOff x="0" y="3785672"/>
            <a:chExt cx="698925" cy="684657"/>
          </a:xfrm>
        </p:grpSpPr>
        <p:sp>
          <p:nvSpPr>
            <p:cNvPr id="101" name="Google Shape;101;p10"/>
            <p:cNvSpPr/>
            <p:nvPr/>
          </p:nvSpPr>
          <p:spPr>
            <a:xfrm rot="-5400000">
              <a:off x="0" y="3785672"/>
              <a:ext cx="544800" cy="544800"/>
            </a:xfrm>
            <a:prstGeom prst="diagStripe">
              <a:avLst>
                <a:gd name="adj" fmla="val 50000"/>
              </a:avLst>
            </a:prstGeom>
            <a:solidFill>
              <a:schemeClr val="lt1">
                <a:alpha val="9411"/>
              </a:schemeClr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102" name="Google Shape;102;p10"/>
            <p:cNvSpPr/>
            <p:nvPr/>
          </p:nvSpPr>
          <p:spPr>
            <a:xfrm flipH="1">
              <a:off x="154125" y="3925529"/>
              <a:ext cx="544800" cy="544800"/>
            </a:xfrm>
            <a:prstGeom prst="diagStripe">
              <a:avLst>
                <a:gd name="adj" fmla="val 50000"/>
              </a:avLst>
            </a:prstGeom>
            <a:solidFill>
              <a:schemeClr val="lt1">
                <a:alpha val="9411"/>
              </a:schemeClr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</p:grpSp>
      <p:sp>
        <p:nvSpPr>
          <p:cNvPr id="103" name="Google Shape;103;p10"/>
          <p:cNvSpPr txBox="1">
            <a:spLocks noGrp="1"/>
          </p:cNvSpPr>
          <p:nvPr>
            <p:ph type="body" idx="1"/>
          </p:nvPr>
        </p:nvSpPr>
        <p:spPr>
          <a:xfrm>
            <a:off x="812725" y="4305375"/>
            <a:ext cx="6936000" cy="523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rmAutofit/>
          </a:bodyPr>
          <a:lstStyle>
            <a:lvl1pPr marL="457200" lvl="0" indent="-22860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300"/>
              <a:buNone/>
              <a:defRPr/>
            </a:lvl1pPr>
          </a:lstStyle>
          <a:p>
            <a:endParaRPr/>
          </a:p>
        </p:txBody>
      </p:sp>
      <p:sp>
        <p:nvSpPr>
          <p:cNvPr id="104" name="Google Shape;104;p10"/>
          <p:cNvSpPr txBox="1">
            <a:spLocks noGrp="1"/>
          </p:cNvSpPr>
          <p:nvPr>
            <p:ph type="sldNum" idx="12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rmAutofit/>
          </a:bodyPr>
          <a:lstStyle>
            <a:lvl1pPr marL="0" marR="0" lvl="0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lt1"/>
                </a:solidFill>
                <a:latin typeface="Lato"/>
                <a:ea typeface="Lato"/>
                <a:cs typeface="Lato"/>
                <a:sym typeface="Lato"/>
              </a:defRPr>
            </a:lvl1pPr>
            <a:lvl2pPr marL="0" marR="0" lvl="1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lt1"/>
                </a:solidFill>
                <a:latin typeface="Lato"/>
                <a:ea typeface="Lato"/>
                <a:cs typeface="Lato"/>
                <a:sym typeface="Lato"/>
              </a:defRPr>
            </a:lvl2pPr>
            <a:lvl3pPr marL="0" marR="0" lvl="2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lt1"/>
                </a:solidFill>
                <a:latin typeface="Lato"/>
                <a:ea typeface="Lato"/>
                <a:cs typeface="Lato"/>
                <a:sym typeface="Lato"/>
              </a:defRPr>
            </a:lvl3pPr>
            <a:lvl4pPr marL="0" marR="0" lvl="3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lt1"/>
                </a:solidFill>
                <a:latin typeface="Lato"/>
                <a:ea typeface="Lato"/>
                <a:cs typeface="Lato"/>
                <a:sym typeface="Lato"/>
              </a:defRPr>
            </a:lvl4pPr>
            <a:lvl5pPr marL="0" marR="0" lvl="4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lt1"/>
                </a:solidFill>
                <a:latin typeface="Lato"/>
                <a:ea typeface="Lato"/>
                <a:cs typeface="Lato"/>
                <a:sym typeface="Lato"/>
              </a:defRPr>
            </a:lvl5pPr>
            <a:lvl6pPr marL="0" marR="0" lvl="5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lt1"/>
                </a:solidFill>
                <a:latin typeface="Lato"/>
                <a:ea typeface="Lato"/>
                <a:cs typeface="Lato"/>
                <a:sym typeface="Lato"/>
              </a:defRPr>
            </a:lvl6pPr>
            <a:lvl7pPr marL="0" marR="0" lvl="6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lt1"/>
                </a:solidFill>
                <a:latin typeface="Lato"/>
                <a:ea typeface="Lato"/>
                <a:cs typeface="Lato"/>
                <a:sym typeface="Lato"/>
              </a:defRPr>
            </a:lvl7pPr>
            <a:lvl8pPr marL="0" marR="0" lvl="7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lt1"/>
                </a:solidFill>
                <a:latin typeface="Lato"/>
                <a:ea typeface="Lato"/>
                <a:cs typeface="Lato"/>
                <a:sym typeface="Lato"/>
              </a:defRPr>
            </a:lvl8pPr>
            <a:lvl9pPr marL="0" marR="0" lvl="8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lt1"/>
                </a:solidFill>
                <a:latin typeface="Lato"/>
                <a:ea typeface="Lato"/>
                <a:cs typeface="Lato"/>
                <a:sym typeface="Lato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ru-RU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Big number">
  <p:cSld name="BIG_NUMBER">
    <p:spTree>
      <p:nvGrpSpPr>
        <p:cNvPr id="1" name="Shape 10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06" name="Google Shape;106;p11"/>
          <p:cNvGrpSpPr/>
          <p:nvPr/>
        </p:nvGrpSpPr>
        <p:grpSpPr>
          <a:xfrm>
            <a:off x="4406400" y="0"/>
            <a:ext cx="4737600" cy="5143065"/>
            <a:chOff x="4406400" y="0"/>
            <a:chExt cx="4737600" cy="5143065"/>
          </a:xfrm>
        </p:grpSpPr>
        <p:sp>
          <p:nvSpPr>
            <p:cNvPr id="107" name="Google Shape;107;p11"/>
            <p:cNvSpPr/>
            <p:nvPr/>
          </p:nvSpPr>
          <p:spPr>
            <a:xfrm rot="5400000">
              <a:off x="4408200" y="-1800"/>
              <a:ext cx="4734000" cy="4737600"/>
            </a:xfrm>
            <a:prstGeom prst="diagStripe">
              <a:avLst>
                <a:gd name="adj" fmla="val 49469"/>
              </a:avLst>
            </a:prstGeom>
            <a:solidFill>
              <a:schemeClr val="lt1">
                <a:alpha val="3137"/>
              </a:schemeClr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108" name="Google Shape;108;p11"/>
            <p:cNvSpPr/>
            <p:nvPr/>
          </p:nvSpPr>
          <p:spPr>
            <a:xfrm rot="5400000">
              <a:off x="4841125" y="5700"/>
              <a:ext cx="4298100" cy="4286700"/>
            </a:xfrm>
            <a:prstGeom prst="diagStripe">
              <a:avLst>
                <a:gd name="adj" fmla="val 0"/>
              </a:avLst>
            </a:prstGeom>
            <a:solidFill>
              <a:schemeClr val="lt1">
                <a:alpha val="3137"/>
              </a:schemeClr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109" name="Google Shape;109;p11"/>
            <p:cNvSpPr/>
            <p:nvPr/>
          </p:nvSpPr>
          <p:spPr>
            <a:xfrm rot="-5400000">
              <a:off x="5618399" y="1236468"/>
              <a:ext cx="808800" cy="808800"/>
            </a:xfrm>
            <a:prstGeom prst="diagStripe">
              <a:avLst>
                <a:gd name="adj" fmla="val 50000"/>
              </a:avLst>
            </a:prstGeom>
            <a:solidFill>
              <a:schemeClr val="lt1">
                <a:alpha val="7058"/>
              </a:schemeClr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110" name="Google Shape;110;p11"/>
            <p:cNvSpPr/>
            <p:nvPr/>
          </p:nvSpPr>
          <p:spPr>
            <a:xfrm flipH="1">
              <a:off x="5849857" y="1443956"/>
              <a:ext cx="808800" cy="808800"/>
            </a:xfrm>
            <a:prstGeom prst="diagStripe">
              <a:avLst>
                <a:gd name="adj" fmla="val 50000"/>
              </a:avLst>
            </a:prstGeom>
            <a:solidFill>
              <a:schemeClr val="lt1">
                <a:alpha val="7058"/>
              </a:schemeClr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111" name="Google Shape;111;p11"/>
            <p:cNvSpPr/>
            <p:nvPr/>
          </p:nvSpPr>
          <p:spPr>
            <a:xfrm rot="-5400000">
              <a:off x="5987081" y="2469465"/>
              <a:ext cx="808800" cy="808800"/>
            </a:xfrm>
            <a:prstGeom prst="diagStripe">
              <a:avLst>
                <a:gd name="adj" fmla="val 50000"/>
              </a:avLst>
            </a:prstGeom>
            <a:solidFill>
              <a:schemeClr val="lt1">
                <a:alpha val="7058"/>
              </a:schemeClr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112" name="Google Shape;112;p11"/>
            <p:cNvSpPr/>
            <p:nvPr/>
          </p:nvSpPr>
          <p:spPr>
            <a:xfrm flipH="1">
              <a:off x="6222115" y="2676953"/>
              <a:ext cx="808800" cy="808800"/>
            </a:xfrm>
            <a:prstGeom prst="diagStripe">
              <a:avLst>
                <a:gd name="adj" fmla="val 50000"/>
              </a:avLst>
            </a:prstGeom>
            <a:solidFill>
              <a:schemeClr val="lt1">
                <a:alpha val="7058"/>
              </a:schemeClr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113" name="Google Shape;113;p11"/>
            <p:cNvSpPr/>
            <p:nvPr/>
          </p:nvSpPr>
          <p:spPr>
            <a:xfrm rot="-5400000">
              <a:off x="6675341" y="1862018"/>
              <a:ext cx="808800" cy="808800"/>
            </a:xfrm>
            <a:prstGeom prst="diagStripe">
              <a:avLst>
                <a:gd name="adj" fmla="val 50000"/>
              </a:avLst>
            </a:prstGeom>
            <a:solidFill>
              <a:schemeClr val="lt1">
                <a:alpha val="7058"/>
              </a:schemeClr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114" name="Google Shape;114;p11"/>
            <p:cNvSpPr/>
            <p:nvPr/>
          </p:nvSpPr>
          <p:spPr>
            <a:xfrm flipH="1">
              <a:off x="6908099" y="2069505"/>
              <a:ext cx="808800" cy="808800"/>
            </a:xfrm>
            <a:prstGeom prst="diagStripe">
              <a:avLst>
                <a:gd name="adj" fmla="val 50000"/>
              </a:avLst>
            </a:pr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115" name="Google Shape;115;p11"/>
            <p:cNvSpPr/>
            <p:nvPr/>
          </p:nvSpPr>
          <p:spPr>
            <a:xfrm rot="-5400000">
              <a:off x="6861141" y="2477810"/>
              <a:ext cx="808800" cy="808800"/>
            </a:xfrm>
            <a:prstGeom prst="diagStripe">
              <a:avLst>
                <a:gd name="adj" fmla="val 50000"/>
              </a:avLst>
            </a:prstGeom>
            <a:solidFill>
              <a:schemeClr val="lt1">
                <a:alpha val="7058"/>
              </a:schemeClr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116" name="Google Shape;116;p11"/>
            <p:cNvSpPr/>
            <p:nvPr/>
          </p:nvSpPr>
          <p:spPr>
            <a:xfrm flipH="1">
              <a:off x="7965266" y="2692963"/>
              <a:ext cx="808800" cy="808800"/>
            </a:xfrm>
            <a:prstGeom prst="diagStripe">
              <a:avLst>
                <a:gd name="adj" fmla="val 50000"/>
              </a:avLst>
            </a:prstGeom>
            <a:solidFill>
              <a:schemeClr val="lt1">
                <a:alpha val="7058"/>
              </a:schemeClr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117" name="Google Shape;117;p11"/>
            <p:cNvSpPr/>
            <p:nvPr/>
          </p:nvSpPr>
          <p:spPr>
            <a:xfrm flipH="1">
              <a:off x="8145082" y="3308755"/>
              <a:ext cx="808800" cy="808800"/>
            </a:xfrm>
            <a:prstGeom prst="diagStripe">
              <a:avLst>
                <a:gd name="adj" fmla="val 50000"/>
              </a:avLst>
            </a:prstGeom>
            <a:solidFill>
              <a:schemeClr val="lt1">
                <a:alpha val="7058"/>
              </a:schemeClr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118" name="Google Shape;118;p11"/>
            <p:cNvSpPr/>
            <p:nvPr/>
          </p:nvSpPr>
          <p:spPr>
            <a:xfrm rot="-5400000">
              <a:off x="7047599" y="3095015"/>
              <a:ext cx="808800" cy="808800"/>
            </a:xfrm>
            <a:prstGeom prst="diagStripe">
              <a:avLst>
                <a:gd name="adj" fmla="val 50000"/>
              </a:avLst>
            </a:prstGeom>
            <a:solidFill>
              <a:schemeClr val="lt1">
                <a:alpha val="7058"/>
              </a:schemeClr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119" name="Google Shape;119;p11"/>
            <p:cNvSpPr/>
            <p:nvPr/>
          </p:nvSpPr>
          <p:spPr>
            <a:xfrm flipH="1">
              <a:off x="7276649" y="3302502"/>
              <a:ext cx="808800" cy="808800"/>
            </a:xfrm>
            <a:prstGeom prst="diagStripe">
              <a:avLst>
                <a:gd name="adj" fmla="val 50000"/>
              </a:avLst>
            </a:prstGeom>
            <a:solidFill>
              <a:schemeClr val="lt1">
                <a:alpha val="7058"/>
              </a:schemeClr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120" name="Google Shape;120;p11"/>
            <p:cNvSpPr/>
            <p:nvPr/>
          </p:nvSpPr>
          <p:spPr>
            <a:xfrm rot="-5400000">
              <a:off x="7227414" y="3710807"/>
              <a:ext cx="808800" cy="808800"/>
            </a:xfrm>
            <a:prstGeom prst="diagStripe">
              <a:avLst>
                <a:gd name="adj" fmla="val 50000"/>
              </a:avLst>
            </a:pr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121" name="Google Shape;121;p11"/>
            <p:cNvSpPr/>
            <p:nvPr/>
          </p:nvSpPr>
          <p:spPr>
            <a:xfrm flipH="1">
              <a:off x="7462448" y="3918294"/>
              <a:ext cx="808800" cy="808800"/>
            </a:xfrm>
            <a:prstGeom prst="diagStripe">
              <a:avLst>
                <a:gd name="adj" fmla="val 50000"/>
              </a:avLst>
            </a:prstGeom>
            <a:solidFill>
              <a:schemeClr val="lt1">
                <a:alpha val="7058"/>
              </a:schemeClr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122" name="Google Shape;122;p11"/>
            <p:cNvSpPr/>
            <p:nvPr/>
          </p:nvSpPr>
          <p:spPr>
            <a:xfrm rot="-5400000">
              <a:off x="8102491" y="3718473"/>
              <a:ext cx="808800" cy="808800"/>
            </a:xfrm>
            <a:prstGeom prst="diagStripe">
              <a:avLst>
                <a:gd name="adj" fmla="val 50000"/>
              </a:avLst>
            </a:prstGeom>
            <a:solidFill>
              <a:schemeClr val="lt1">
                <a:alpha val="7058"/>
              </a:schemeClr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123" name="Google Shape;123;p11"/>
            <p:cNvSpPr/>
            <p:nvPr/>
          </p:nvSpPr>
          <p:spPr>
            <a:xfrm flipH="1">
              <a:off x="8334533" y="3925960"/>
              <a:ext cx="808800" cy="808800"/>
            </a:xfrm>
            <a:prstGeom prst="diagStripe">
              <a:avLst>
                <a:gd name="adj" fmla="val 50000"/>
              </a:avLst>
            </a:prstGeom>
            <a:solidFill>
              <a:schemeClr val="lt1">
                <a:alpha val="7058"/>
              </a:schemeClr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124" name="Google Shape;124;p11"/>
            <p:cNvSpPr/>
            <p:nvPr/>
          </p:nvSpPr>
          <p:spPr>
            <a:xfrm rot="-5400000">
              <a:off x="8288290" y="4334265"/>
              <a:ext cx="808800" cy="808800"/>
            </a:xfrm>
            <a:prstGeom prst="diagStripe">
              <a:avLst>
                <a:gd name="adj" fmla="val 50000"/>
              </a:avLst>
            </a:prstGeom>
            <a:solidFill>
              <a:schemeClr val="lt1">
                <a:alpha val="7058"/>
              </a:schemeClr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</p:grpSp>
      <p:sp>
        <p:nvSpPr>
          <p:cNvPr id="125" name="Google Shape;125;p11"/>
          <p:cNvSpPr txBox="1">
            <a:spLocks noGrp="1"/>
          </p:cNvSpPr>
          <p:nvPr>
            <p:ph type="title" hasCustomPrompt="1"/>
          </p:nvPr>
        </p:nvSpPr>
        <p:spPr>
          <a:xfrm>
            <a:off x="823850" y="1284675"/>
            <a:ext cx="4776000" cy="1300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rm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8000"/>
              <a:buNone/>
              <a:defRPr sz="8000"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8000"/>
              <a:buNone/>
              <a:defRPr sz="8000"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8000"/>
              <a:buNone/>
              <a:defRPr sz="8000"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8000"/>
              <a:buNone/>
              <a:defRPr sz="8000"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8000"/>
              <a:buNone/>
              <a:defRPr sz="8000"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8000"/>
              <a:buNone/>
              <a:defRPr sz="8000"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8000"/>
              <a:buNone/>
              <a:defRPr sz="8000"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8000"/>
              <a:buNone/>
              <a:defRPr sz="8000"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8000"/>
              <a:buNone/>
              <a:defRPr sz="8000"/>
            </a:lvl9pPr>
          </a:lstStyle>
          <a:p>
            <a:r>
              <a:t>xx%</a:t>
            </a:r>
          </a:p>
        </p:txBody>
      </p:sp>
      <p:sp>
        <p:nvSpPr>
          <p:cNvPr id="126" name="Google Shape;126;p11"/>
          <p:cNvSpPr txBox="1">
            <a:spLocks noGrp="1"/>
          </p:cNvSpPr>
          <p:nvPr>
            <p:ph type="body" idx="1"/>
          </p:nvPr>
        </p:nvSpPr>
        <p:spPr>
          <a:xfrm>
            <a:off x="823850" y="2643124"/>
            <a:ext cx="4776000" cy="12189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rmAutofit/>
          </a:bodyPr>
          <a:lstStyle>
            <a:lvl1pPr marL="457200" lvl="0" indent="-31115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300"/>
              <a:buChar char="●"/>
              <a:defRPr/>
            </a:lvl1pPr>
            <a:lvl2pPr marL="914400" lvl="1" indent="-29845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100"/>
              <a:buChar char="○"/>
              <a:defRPr/>
            </a:lvl2pPr>
            <a:lvl3pPr marL="1371600" lvl="2" indent="-29845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100"/>
              <a:buChar char="■"/>
              <a:defRPr/>
            </a:lvl3pPr>
            <a:lvl4pPr marL="1828800" lvl="3" indent="-29845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100"/>
              <a:buChar char="●"/>
              <a:defRPr/>
            </a:lvl4pPr>
            <a:lvl5pPr marL="2286000" lvl="4" indent="-29845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100"/>
              <a:buChar char="○"/>
              <a:defRPr/>
            </a:lvl5pPr>
            <a:lvl6pPr marL="2743200" lvl="5" indent="-29845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100"/>
              <a:buChar char="■"/>
              <a:defRPr/>
            </a:lvl6pPr>
            <a:lvl7pPr marL="3200400" lvl="6" indent="-29845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100"/>
              <a:buChar char="●"/>
              <a:defRPr/>
            </a:lvl7pPr>
            <a:lvl8pPr marL="3657600" lvl="7" indent="-29845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100"/>
              <a:buChar char="○"/>
              <a:defRPr/>
            </a:lvl8pPr>
            <a:lvl9pPr marL="4114800" lvl="8" indent="-29845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100"/>
              <a:buChar char="■"/>
              <a:defRPr/>
            </a:lvl9pPr>
          </a:lstStyle>
          <a:p>
            <a:endParaRPr/>
          </a:p>
        </p:txBody>
      </p:sp>
      <p:sp>
        <p:nvSpPr>
          <p:cNvPr id="127" name="Google Shape;127;p11"/>
          <p:cNvSpPr txBox="1">
            <a:spLocks noGrp="1"/>
          </p:cNvSpPr>
          <p:nvPr>
            <p:ph type="sldNum" idx="12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rmAutofit/>
          </a:bodyPr>
          <a:lstStyle>
            <a:lvl1pPr marL="0" marR="0" lvl="0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lt1"/>
                </a:solidFill>
                <a:latin typeface="Lato"/>
                <a:ea typeface="Lato"/>
                <a:cs typeface="Lato"/>
                <a:sym typeface="Lato"/>
              </a:defRPr>
            </a:lvl1pPr>
            <a:lvl2pPr marL="0" marR="0" lvl="1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lt1"/>
                </a:solidFill>
                <a:latin typeface="Lato"/>
                <a:ea typeface="Lato"/>
                <a:cs typeface="Lato"/>
                <a:sym typeface="Lato"/>
              </a:defRPr>
            </a:lvl2pPr>
            <a:lvl3pPr marL="0" marR="0" lvl="2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lt1"/>
                </a:solidFill>
                <a:latin typeface="Lato"/>
                <a:ea typeface="Lato"/>
                <a:cs typeface="Lato"/>
                <a:sym typeface="Lato"/>
              </a:defRPr>
            </a:lvl3pPr>
            <a:lvl4pPr marL="0" marR="0" lvl="3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lt1"/>
                </a:solidFill>
                <a:latin typeface="Lato"/>
                <a:ea typeface="Lato"/>
                <a:cs typeface="Lato"/>
                <a:sym typeface="Lato"/>
              </a:defRPr>
            </a:lvl4pPr>
            <a:lvl5pPr marL="0" marR="0" lvl="4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lt1"/>
                </a:solidFill>
                <a:latin typeface="Lato"/>
                <a:ea typeface="Lato"/>
                <a:cs typeface="Lato"/>
                <a:sym typeface="Lato"/>
              </a:defRPr>
            </a:lvl5pPr>
            <a:lvl6pPr marL="0" marR="0" lvl="5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lt1"/>
                </a:solidFill>
                <a:latin typeface="Lato"/>
                <a:ea typeface="Lato"/>
                <a:cs typeface="Lato"/>
                <a:sym typeface="Lato"/>
              </a:defRPr>
            </a:lvl6pPr>
            <a:lvl7pPr marL="0" marR="0" lvl="6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lt1"/>
                </a:solidFill>
                <a:latin typeface="Lato"/>
                <a:ea typeface="Lato"/>
                <a:cs typeface="Lato"/>
                <a:sym typeface="Lato"/>
              </a:defRPr>
            </a:lvl7pPr>
            <a:lvl8pPr marL="0" marR="0" lvl="7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lt1"/>
                </a:solidFill>
                <a:latin typeface="Lato"/>
                <a:ea typeface="Lato"/>
                <a:cs typeface="Lato"/>
                <a:sym typeface="Lato"/>
              </a:defRPr>
            </a:lvl8pPr>
            <a:lvl9pPr marL="0" marR="0" lvl="8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lt1"/>
                </a:solidFill>
                <a:latin typeface="Lato"/>
                <a:ea typeface="Lato"/>
                <a:cs typeface="Lato"/>
                <a:sym typeface="Lato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ru-RU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Blank" type="blank">
  <p:cSld name="BLANK">
    <p:spTree>
      <p:nvGrpSpPr>
        <p:cNvPr id="1" name="Shape 12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9" name="Google Shape;129;p12"/>
          <p:cNvSpPr txBox="1">
            <a:spLocks noGrp="1"/>
          </p:cNvSpPr>
          <p:nvPr>
            <p:ph type="sldNum" idx="12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rmAutofit/>
          </a:bodyPr>
          <a:lstStyle>
            <a:lvl1pPr marL="0" marR="0" lvl="0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lt1"/>
                </a:solidFill>
                <a:latin typeface="Lato"/>
                <a:ea typeface="Lato"/>
                <a:cs typeface="Lato"/>
                <a:sym typeface="Lato"/>
              </a:defRPr>
            </a:lvl1pPr>
            <a:lvl2pPr marL="0" marR="0" lvl="1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lt1"/>
                </a:solidFill>
                <a:latin typeface="Lato"/>
                <a:ea typeface="Lato"/>
                <a:cs typeface="Lato"/>
                <a:sym typeface="Lato"/>
              </a:defRPr>
            </a:lvl2pPr>
            <a:lvl3pPr marL="0" marR="0" lvl="2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lt1"/>
                </a:solidFill>
                <a:latin typeface="Lato"/>
                <a:ea typeface="Lato"/>
                <a:cs typeface="Lato"/>
                <a:sym typeface="Lato"/>
              </a:defRPr>
            </a:lvl3pPr>
            <a:lvl4pPr marL="0" marR="0" lvl="3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lt1"/>
                </a:solidFill>
                <a:latin typeface="Lato"/>
                <a:ea typeface="Lato"/>
                <a:cs typeface="Lato"/>
                <a:sym typeface="Lato"/>
              </a:defRPr>
            </a:lvl4pPr>
            <a:lvl5pPr marL="0" marR="0" lvl="4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lt1"/>
                </a:solidFill>
                <a:latin typeface="Lato"/>
                <a:ea typeface="Lato"/>
                <a:cs typeface="Lato"/>
                <a:sym typeface="Lato"/>
              </a:defRPr>
            </a:lvl5pPr>
            <a:lvl6pPr marL="0" marR="0" lvl="5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lt1"/>
                </a:solidFill>
                <a:latin typeface="Lato"/>
                <a:ea typeface="Lato"/>
                <a:cs typeface="Lato"/>
                <a:sym typeface="Lato"/>
              </a:defRPr>
            </a:lvl6pPr>
            <a:lvl7pPr marL="0" marR="0" lvl="6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lt1"/>
                </a:solidFill>
                <a:latin typeface="Lato"/>
                <a:ea typeface="Lato"/>
                <a:cs typeface="Lato"/>
                <a:sym typeface="Lato"/>
              </a:defRPr>
            </a:lvl7pPr>
            <a:lvl8pPr marL="0" marR="0" lvl="7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lt1"/>
                </a:solidFill>
                <a:latin typeface="Lato"/>
                <a:ea typeface="Lato"/>
                <a:cs typeface="Lato"/>
                <a:sym typeface="Lato"/>
              </a:defRPr>
            </a:lvl8pPr>
            <a:lvl9pPr marL="0" marR="0" lvl="8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lt1"/>
                </a:solidFill>
                <a:latin typeface="Lato"/>
                <a:ea typeface="Lato"/>
                <a:cs typeface="Lato"/>
                <a:sym typeface="Lato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ru-RU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Заголовок и объект" type="obj">
  <p:cSld name="OBJECT">
    <p:spTree>
      <p:nvGrpSpPr>
        <p:cNvPr id="1" name="Shape 13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7" name="Google Shape;137;p14"/>
          <p:cNvSpPr txBox="1">
            <a:spLocks noGrp="1"/>
          </p:cNvSpPr>
          <p:nvPr>
            <p:ph type="title"/>
          </p:nvPr>
        </p:nvSpPr>
        <p:spPr>
          <a:xfrm>
            <a:off x="628650" y="273844"/>
            <a:ext cx="7886700" cy="99417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68575" tIns="34275" rIns="68575" bIns="34275" anchor="ctr" anchorCtr="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9pPr>
          </a:lstStyle>
          <a:p>
            <a:endParaRPr/>
          </a:p>
        </p:txBody>
      </p:sp>
      <p:sp>
        <p:nvSpPr>
          <p:cNvPr id="138" name="Google Shape;138;p14"/>
          <p:cNvSpPr txBox="1">
            <a:spLocks noGrp="1"/>
          </p:cNvSpPr>
          <p:nvPr>
            <p:ph type="body" idx="1"/>
          </p:nvPr>
        </p:nvSpPr>
        <p:spPr>
          <a:xfrm>
            <a:off x="628650" y="1369219"/>
            <a:ext cx="7886700" cy="326350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68575" tIns="34275" rIns="68575" bIns="34275" anchor="t" anchorCtr="0">
            <a:normAutofit/>
          </a:bodyPr>
          <a:lstStyle>
            <a:lvl1pPr marL="457200" lvl="0" indent="-317500" algn="l">
              <a:lnSpc>
                <a:spcPct val="90000"/>
              </a:lnSpc>
              <a:spcBef>
                <a:spcPts val="800"/>
              </a:spcBef>
              <a:spcAft>
                <a:spcPts val="0"/>
              </a:spcAft>
              <a:buClr>
                <a:schemeClr val="dk1"/>
              </a:buClr>
              <a:buSzPts val="1400"/>
              <a:buChar char="•"/>
              <a:defRPr/>
            </a:lvl1pPr>
            <a:lvl2pPr marL="914400" lvl="1" indent="-3175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400"/>
              <a:buChar char="•"/>
              <a:defRPr/>
            </a:lvl2pPr>
            <a:lvl3pPr marL="1371600" lvl="2" indent="-3175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400"/>
              <a:buChar char="•"/>
              <a:defRPr/>
            </a:lvl3pPr>
            <a:lvl4pPr marL="1828800" lvl="3" indent="-3175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400"/>
              <a:buChar char="•"/>
              <a:defRPr/>
            </a:lvl4pPr>
            <a:lvl5pPr marL="2286000" lvl="4" indent="-3175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400"/>
              <a:buChar char="•"/>
              <a:defRPr/>
            </a:lvl5pPr>
            <a:lvl6pPr marL="2743200" lvl="5" indent="-3175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400"/>
              <a:buChar char="•"/>
              <a:defRPr/>
            </a:lvl6pPr>
            <a:lvl7pPr marL="3200400" lvl="6" indent="-3175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400"/>
              <a:buChar char="•"/>
              <a:defRPr/>
            </a:lvl7pPr>
            <a:lvl8pPr marL="3657600" lvl="7" indent="-3175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400"/>
              <a:buChar char="•"/>
              <a:defRPr/>
            </a:lvl8pPr>
            <a:lvl9pPr marL="4114800" lvl="8" indent="-3175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400"/>
              <a:buChar char="•"/>
              <a:defRPr/>
            </a:lvl9pPr>
          </a:lstStyle>
          <a:p>
            <a:endParaRPr/>
          </a:p>
        </p:txBody>
      </p:sp>
      <p:sp>
        <p:nvSpPr>
          <p:cNvPr id="139" name="Google Shape;139;p14"/>
          <p:cNvSpPr txBox="1">
            <a:spLocks noGrp="1"/>
          </p:cNvSpPr>
          <p:nvPr>
            <p:ph type="dt" idx="10"/>
          </p:nvPr>
        </p:nvSpPr>
        <p:spPr>
          <a:xfrm>
            <a:off x="628650" y="4767263"/>
            <a:ext cx="2057400" cy="27384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68575" tIns="34275" rIns="68575" bIns="34275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9pPr>
          </a:lstStyle>
          <a:p>
            <a:endParaRPr/>
          </a:p>
        </p:txBody>
      </p:sp>
      <p:sp>
        <p:nvSpPr>
          <p:cNvPr id="140" name="Google Shape;140;p14"/>
          <p:cNvSpPr txBox="1">
            <a:spLocks noGrp="1"/>
          </p:cNvSpPr>
          <p:nvPr>
            <p:ph type="ftr" idx="11"/>
          </p:nvPr>
        </p:nvSpPr>
        <p:spPr>
          <a:xfrm>
            <a:off x="3028950" y="4767263"/>
            <a:ext cx="3086100" cy="27384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68575" tIns="34275" rIns="68575" bIns="34275" anchor="ctr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9pPr>
          </a:lstStyle>
          <a:p>
            <a:endParaRPr/>
          </a:p>
        </p:txBody>
      </p:sp>
      <p:sp>
        <p:nvSpPr>
          <p:cNvPr id="141" name="Google Shape;141;p14"/>
          <p:cNvSpPr txBox="1">
            <a:spLocks noGrp="1"/>
          </p:cNvSpPr>
          <p:nvPr>
            <p:ph type="sldNum" idx="12"/>
          </p:nvPr>
        </p:nvSpPr>
        <p:spPr>
          <a:xfrm>
            <a:off x="6457950" y="4767263"/>
            <a:ext cx="2057400" cy="27384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68575" tIns="34275" rIns="68575" bIns="34275" anchor="ctr" anchorCtr="0">
            <a:noAutofit/>
          </a:bodyPr>
          <a:lstStyle>
            <a:lvl1pPr marL="0" lvl="0" indent="0" algn="r">
              <a:spcBef>
                <a:spcPts val="0"/>
              </a:spcBef>
              <a:buNone/>
              <a:defRPr/>
            </a:lvl1pPr>
            <a:lvl2pPr marL="0" lvl="1" indent="0" algn="r">
              <a:spcBef>
                <a:spcPts val="0"/>
              </a:spcBef>
              <a:buNone/>
              <a:defRPr/>
            </a:lvl2pPr>
            <a:lvl3pPr marL="0" lvl="2" indent="0" algn="r">
              <a:spcBef>
                <a:spcPts val="0"/>
              </a:spcBef>
              <a:buNone/>
              <a:defRPr/>
            </a:lvl3pPr>
            <a:lvl4pPr marL="0" lvl="3" indent="0" algn="r">
              <a:spcBef>
                <a:spcPts val="0"/>
              </a:spcBef>
              <a:buNone/>
              <a:defRPr/>
            </a:lvl4pPr>
            <a:lvl5pPr marL="0" lvl="4" indent="0" algn="r">
              <a:spcBef>
                <a:spcPts val="0"/>
              </a:spcBef>
              <a:buNone/>
              <a:defRPr/>
            </a:lvl5pPr>
            <a:lvl6pPr marL="0" lvl="5" indent="0" algn="r">
              <a:spcBef>
                <a:spcPts val="0"/>
              </a:spcBef>
              <a:buNone/>
              <a:defRPr/>
            </a:lvl6pPr>
            <a:lvl7pPr marL="0" lvl="6" indent="0" algn="r">
              <a:spcBef>
                <a:spcPts val="0"/>
              </a:spcBef>
              <a:buNone/>
              <a:defRPr/>
            </a:lvl7pPr>
            <a:lvl8pPr marL="0" lvl="7" indent="0" algn="r">
              <a:spcBef>
                <a:spcPts val="0"/>
              </a:spcBef>
              <a:buNone/>
              <a:defRPr/>
            </a:lvl8pPr>
            <a:lvl9pPr marL="0" lvl="8" indent="0" algn="r">
              <a:spcBef>
                <a:spcPts val="0"/>
              </a:spcBef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ru-RU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Титульный слайд" type="title">
  <p:cSld name="TITLE">
    <p:spTree>
      <p:nvGrpSpPr>
        <p:cNvPr id="1" name="Shape 14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" name="Google Shape;143;p15"/>
          <p:cNvSpPr txBox="1">
            <a:spLocks noGrp="1"/>
          </p:cNvSpPr>
          <p:nvPr>
            <p:ph type="ctrTitle"/>
          </p:nvPr>
        </p:nvSpPr>
        <p:spPr>
          <a:xfrm>
            <a:off x="1143000" y="841772"/>
            <a:ext cx="6858000" cy="1790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68575" tIns="34275" rIns="68575" bIns="34275" anchor="b" anchorCtr="0">
            <a:normAutofit/>
          </a:bodyPr>
          <a:lstStyle>
            <a:lvl1pPr lvl="0" algn="ctr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500"/>
              <a:buFont typeface="Calibri"/>
              <a:buNone/>
              <a:defRPr sz="4500"/>
            </a:lvl1pPr>
            <a:lvl2pPr lvl="1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9pPr>
          </a:lstStyle>
          <a:p>
            <a:endParaRPr/>
          </a:p>
        </p:txBody>
      </p:sp>
      <p:sp>
        <p:nvSpPr>
          <p:cNvPr id="144" name="Google Shape;144;p15"/>
          <p:cNvSpPr txBox="1">
            <a:spLocks noGrp="1"/>
          </p:cNvSpPr>
          <p:nvPr>
            <p:ph type="subTitle" idx="1"/>
          </p:nvPr>
        </p:nvSpPr>
        <p:spPr>
          <a:xfrm>
            <a:off x="1143000" y="2701528"/>
            <a:ext cx="6858000" cy="1241821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68575" tIns="34275" rIns="68575" bIns="34275" anchor="t" anchorCtr="0">
            <a:normAutofit/>
          </a:bodyPr>
          <a:lstStyle>
            <a:lvl1pPr lvl="0" algn="ctr">
              <a:lnSpc>
                <a:spcPct val="90000"/>
              </a:lnSpc>
              <a:spcBef>
                <a:spcPts val="80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 sz="1800"/>
            </a:lvl1pPr>
            <a:lvl2pPr lvl="1" algn="ctr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500"/>
              <a:buNone/>
              <a:defRPr sz="1500"/>
            </a:lvl2pPr>
            <a:lvl3pPr lvl="2" algn="ctr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400"/>
              <a:buNone/>
              <a:defRPr sz="1400"/>
            </a:lvl3pPr>
            <a:lvl4pPr lvl="3" algn="ctr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200"/>
              <a:buNone/>
              <a:defRPr sz="1200"/>
            </a:lvl4pPr>
            <a:lvl5pPr lvl="4" algn="ctr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200"/>
              <a:buNone/>
              <a:defRPr sz="1200"/>
            </a:lvl5pPr>
            <a:lvl6pPr lvl="5" algn="ctr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200"/>
              <a:buNone/>
              <a:defRPr sz="1200"/>
            </a:lvl6pPr>
            <a:lvl7pPr lvl="6" algn="ctr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200"/>
              <a:buNone/>
              <a:defRPr sz="1200"/>
            </a:lvl7pPr>
            <a:lvl8pPr lvl="7" algn="ctr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200"/>
              <a:buNone/>
              <a:defRPr sz="1200"/>
            </a:lvl8pPr>
            <a:lvl9pPr lvl="8" algn="ctr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200"/>
              <a:buNone/>
              <a:defRPr sz="1200"/>
            </a:lvl9pPr>
          </a:lstStyle>
          <a:p>
            <a:endParaRPr/>
          </a:p>
        </p:txBody>
      </p:sp>
      <p:sp>
        <p:nvSpPr>
          <p:cNvPr id="145" name="Google Shape;145;p15"/>
          <p:cNvSpPr txBox="1">
            <a:spLocks noGrp="1"/>
          </p:cNvSpPr>
          <p:nvPr>
            <p:ph type="dt" idx="10"/>
          </p:nvPr>
        </p:nvSpPr>
        <p:spPr>
          <a:xfrm>
            <a:off x="628650" y="4767263"/>
            <a:ext cx="2057400" cy="27384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68575" tIns="34275" rIns="68575" bIns="34275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9pPr>
          </a:lstStyle>
          <a:p>
            <a:endParaRPr/>
          </a:p>
        </p:txBody>
      </p:sp>
      <p:sp>
        <p:nvSpPr>
          <p:cNvPr id="146" name="Google Shape;146;p15"/>
          <p:cNvSpPr txBox="1">
            <a:spLocks noGrp="1"/>
          </p:cNvSpPr>
          <p:nvPr>
            <p:ph type="ftr" idx="11"/>
          </p:nvPr>
        </p:nvSpPr>
        <p:spPr>
          <a:xfrm>
            <a:off x="3028950" y="4767263"/>
            <a:ext cx="3086100" cy="27384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68575" tIns="34275" rIns="68575" bIns="34275" anchor="ctr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9pPr>
          </a:lstStyle>
          <a:p>
            <a:endParaRPr/>
          </a:p>
        </p:txBody>
      </p:sp>
      <p:sp>
        <p:nvSpPr>
          <p:cNvPr id="147" name="Google Shape;147;p15"/>
          <p:cNvSpPr txBox="1">
            <a:spLocks noGrp="1"/>
          </p:cNvSpPr>
          <p:nvPr>
            <p:ph type="sldNum" idx="12"/>
          </p:nvPr>
        </p:nvSpPr>
        <p:spPr>
          <a:xfrm>
            <a:off x="6457950" y="4767263"/>
            <a:ext cx="2057400" cy="27384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68575" tIns="34275" rIns="68575" bIns="34275" anchor="ctr" anchorCtr="0">
            <a:noAutofit/>
          </a:bodyPr>
          <a:lstStyle>
            <a:lvl1pPr marL="0" lvl="0" indent="0" algn="r">
              <a:spcBef>
                <a:spcPts val="0"/>
              </a:spcBef>
              <a:buNone/>
              <a:defRPr/>
            </a:lvl1pPr>
            <a:lvl2pPr marL="0" lvl="1" indent="0" algn="r">
              <a:spcBef>
                <a:spcPts val="0"/>
              </a:spcBef>
              <a:buNone/>
              <a:defRPr/>
            </a:lvl2pPr>
            <a:lvl3pPr marL="0" lvl="2" indent="0" algn="r">
              <a:spcBef>
                <a:spcPts val="0"/>
              </a:spcBef>
              <a:buNone/>
              <a:defRPr/>
            </a:lvl3pPr>
            <a:lvl4pPr marL="0" lvl="3" indent="0" algn="r">
              <a:spcBef>
                <a:spcPts val="0"/>
              </a:spcBef>
              <a:buNone/>
              <a:defRPr/>
            </a:lvl4pPr>
            <a:lvl5pPr marL="0" lvl="4" indent="0" algn="r">
              <a:spcBef>
                <a:spcPts val="0"/>
              </a:spcBef>
              <a:buNone/>
              <a:defRPr/>
            </a:lvl5pPr>
            <a:lvl6pPr marL="0" lvl="5" indent="0" algn="r">
              <a:spcBef>
                <a:spcPts val="0"/>
              </a:spcBef>
              <a:buNone/>
              <a:defRPr/>
            </a:lvl6pPr>
            <a:lvl7pPr marL="0" lvl="6" indent="0" algn="r">
              <a:spcBef>
                <a:spcPts val="0"/>
              </a:spcBef>
              <a:buNone/>
              <a:defRPr/>
            </a:lvl7pPr>
            <a:lvl8pPr marL="0" lvl="7" indent="0" algn="r">
              <a:spcBef>
                <a:spcPts val="0"/>
              </a:spcBef>
              <a:buNone/>
              <a:defRPr/>
            </a:lvl8pPr>
            <a:lvl9pPr marL="0" lvl="8" indent="0" algn="r">
              <a:spcBef>
                <a:spcPts val="0"/>
              </a:spcBef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ru-RU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Заголовок раздела" type="secHead">
  <p:cSld name="SECTION_HEADER">
    <p:spTree>
      <p:nvGrpSpPr>
        <p:cNvPr id="1" name="Shape 14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9" name="Google Shape;149;p16"/>
          <p:cNvSpPr txBox="1">
            <a:spLocks noGrp="1"/>
          </p:cNvSpPr>
          <p:nvPr>
            <p:ph type="title"/>
          </p:nvPr>
        </p:nvSpPr>
        <p:spPr>
          <a:xfrm>
            <a:off x="623888" y="1282304"/>
            <a:ext cx="7886700" cy="213955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68575" tIns="34275" rIns="68575" bIns="34275" anchor="b" anchorCtr="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500"/>
              <a:buFont typeface="Calibri"/>
              <a:buNone/>
              <a:defRPr sz="4500"/>
            </a:lvl1pPr>
            <a:lvl2pPr lvl="1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9pPr>
          </a:lstStyle>
          <a:p>
            <a:endParaRPr/>
          </a:p>
        </p:txBody>
      </p:sp>
      <p:sp>
        <p:nvSpPr>
          <p:cNvPr id="150" name="Google Shape;150;p16"/>
          <p:cNvSpPr txBox="1">
            <a:spLocks noGrp="1"/>
          </p:cNvSpPr>
          <p:nvPr>
            <p:ph type="body" idx="1"/>
          </p:nvPr>
        </p:nvSpPr>
        <p:spPr>
          <a:xfrm>
            <a:off x="623888" y="3442097"/>
            <a:ext cx="7886700" cy="112514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68575" tIns="34275" rIns="68575" bIns="34275" anchor="t" anchorCtr="0">
            <a:normAutofit/>
          </a:bodyPr>
          <a:lstStyle>
            <a:lvl1pPr marL="457200" lvl="0" indent="-228600" algn="l">
              <a:lnSpc>
                <a:spcPct val="90000"/>
              </a:lnSpc>
              <a:spcBef>
                <a:spcPts val="800"/>
              </a:spcBef>
              <a:spcAft>
                <a:spcPts val="0"/>
              </a:spcAft>
              <a:buClr>
                <a:srgbClr val="888888"/>
              </a:buClr>
              <a:buSzPts val="1800"/>
              <a:buNone/>
              <a:defRPr sz="1800">
                <a:solidFill>
                  <a:srgbClr val="888888"/>
                </a:solidFill>
              </a:defRPr>
            </a:lvl1pPr>
            <a:lvl2pPr marL="914400" lvl="1" indent="-2286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rgbClr val="888888"/>
              </a:buClr>
              <a:buSzPts val="1500"/>
              <a:buNone/>
              <a:defRPr sz="1500">
                <a:solidFill>
                  <a:srgbClr val="888888"/>
                </a:solidFill>
              </a:defRPr>
            </a:lvl2pPr>
            <a:lvl3pPr marL="1371600" lvl="2" indent="-2286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rgbClr val="888888"/>
              </a:buClr>
              <a:buSzPts val="1400"/>
              <a:buNone/>
              <a:defRPr sz="1400">
                <a:solidFill>
                  <a:srgbClr val="888888"/>
                </a:solidFill>
              </a:defRPr>
            </a:lvl3pPr>
            <a:lvl4pPr marL="1828800" lvl="3" indent="-2286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rgbClr val="888888"/>
              </a:buClr>
              <a:buSzPts val="1200"/>
              <a:buNone/>
              <a:defRPr sz="1200">
                <a:solidFill>
                  <a:srgbClr val="888888"/>
                </a:solidFill>
              </a:defRPr>
            </a:lvl4pPr>
            <a:lvl5pPr marL="2286000" lvl="4" indent="-2286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rgbClr val="888888"/>
              </a:buClr>
              <a:buSzPts val="1200"/>
              <a:buNone/>
              <a:defRPr sz="1200">
                <a:solidFill>
                  <a:srgbClr val="888888"/>
                </a:solidFill>
              </a:defRPr>
            </a:lvl5pPr>
            <a:lvl6pPr marL="2743200" lvl="5" indent="-2286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rgbClr val="888888"/>
              </a:buClr>
              <a:buSzPts val="1200"/>
              <a:buNone/>
              <a:defRPr sz="1200">
                <a:solidFill>
                  <a:srgbClr val="888888"/>
                </a:solidFill>
              </a:defRPr>
            </a:lvl6pPr>
            <a:lvl7pPr marL="3200400" lvl="6" indent="-2286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rgbClr val="888888"/>
              </a:buClr>
              <a:buSzPts val="1200"/>
              <a:buNone/>
              <a:defRPr sz="1200">
                <a:solidFill>
                  <a:srgbClr val="888888"/>
                </a:solidFill>
              </a:defRPr>
            </a:lvl7pPr>
            <a:lvl8pPr marL="3657600" lvl="7" indent="-2286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rgbClr val="888888"/>
              </a:buClr>
              <a:buSzPts val="1200"/>
              <a:buNone/>
              <a:defRPr sz="1200">
                <a:solidFill>
                  <a:srgbClr val="888888"/>
                </a:solidFill>
              </a:defRPr>
            </a:lvl8pPr>
            <a:lvl9pPr marL="4114800" lvl="8" indent="-2286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rgbClr val="888888"/>
              </a:buClr>
              <a:buSzPts val="1200"/>
              <a:buNone/>
              <a:defRPr sz="1200">
                <a:solidFill>
                  <a:srgbClr val="888888"/>
                </a:solidFill>
              </a:defRPr>
            </a:lvl9pPr>
          </a:lstStyle>
          <a:p>
            <a:endParaRPr/>
          </a:p>
        </p:txBody>
      </p:sp>
      <p:sp>
        <p:nvSpPr>
          <p:cNvPr id="151" name="Google Shape;151;p16"/>
          <p:cNvSpPr txBox="1">
            <a:spLocks noGrp="1"/>
          </p:cNvSpPr>
          <p:nvPr>
            <p:ph type="dt" idx="10"/>
          </p:nvPr>
        </p:nvSpPr>
        <p:spPr>
          <a:xfrm>
            <a:off x="628650" y="4767263"/>
            <a:ext cx="2057400" cy="27384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68575" tIns="34275" rIns="68575" bIns="34275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9pPr>
          </a:lstStyle>
          <a:p>
            <a:endParaRPr/>
          </a:p>
        </p:txBody>
      </p:sp>
      <p:sp>
        <p:nvSpPr>
          <p:cNvPr id="152" name="Google Shape;152;p16"/>
          <p:cNvSpPr txBox="1">
            <a:spLocks noGrp="1"/>
          </p:cNvSpPr>
          <p:nvPr>
            <p:ph type="ftr" idx="11"/>
          </p:nvPr>
        </p:nvSpPr>
        <p:spPr>
          <a:xfrm>
            <a:off x="3028950" y="4767263"/>
            <a:ext cx="3086100" cy="27384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68575" tIns="34275" rIns="68575" bIns="34275" anchor="ctr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9pPr>
          </a:lstStyle>
          <a:p>
            <a:endParaRPr/>
          </a:p>
        </p:txBody>
      </p:sp>
      <p:sp>
        <p:nvSpPr>
          <p:cNvPr id="153" name="Google Shape;153;p16"/>
          <p:cNvSpPr txBox="1">
            <a:spLocks noGrp="1"/>
          </p:cNvSpPr>
          <p:nvPr>
            <p:ph type="sldNum" idx="12"/>
          </p:nvPr>
        </p:nvSpPr>
        <p:spPr>
          <a:xfrm>
            <a:off x="6457950" y="4767263"/>
            <a:ext cx="2057400" cy="27384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68575" tIns="34275" rIns="68575" bIns="34275" anchor="ctr" anchorCtr="0">
            <a:noAutofit/>
          </a:bodyPr>
          <a:lstStyle>
            <a:lvl1pPr marL="0" lvl="0" indent="0" algn="r">
              <a:spcBef>
                <a:spcPts val="0"/>
              </a:spcBef>
              <a:buNone/>
              <a:defRPr/>
            </a:lvl1pPr>
            <a:lvl2pPr marL="0" lvl="1" indent="0" algn="r">
              <a:spcBef>
                <a:spcPts val="0"/>
              </a:spcBef>
              <a:buNone/>
              <a:defRPr/>
            </a:lvl2pPr>
            <a:lvl3pPr marL="0" lvl="2" indent="0" algn="r">
              <a:spcBef>
                <a:spcPts val="0"/>
              </a:spcBef>
              <a:buNone/>
              <a:defRPr/>
            </a:lvl3pPr>
            <a:lvl4pPr marL="0" lvl="3" indent="0" algn="r">
              <a:spcBef>
                <a:spcPts val="0"/>
              </a:spcBef>
              <a:buNone/>
              <a:defRPr/>
            </a:lvl4pPr>
            <a:lvl5pPr marL="0" lvl="4" indent="0" algn="r">
              <a:spcBef>
                <a:spcPts val="0"/>
              </a:spcBef>
              <a:buNone/>
              <a:defRPr/>
            </a:lvl5pPr>
            <a:lvl6pPr marL="0" lvl="5" indent="0" algn="r">
              <a:spcBef>
                <a:spcPts val="0"/>
              </a:spcBef>
              <a:buNone/>
              <a:defRPr/>
            </a:lvl6pPr>
            <a:lvl7pPr marL="0" lvl="6" indent="0" algn="r">
              <a:spcBef>
                <a:spcPts val="0"/>
              </a:spcBef>
              <a:buNone/>
              <a:defRPr/>
            </a:lvl7pPr>
            <a:lvl8pPr marL="0" lvl="7" indent="0" algn="r">
              <a:spcBef>
                <a:spcPts val="0"/>
              </a:spcBef>
              <a:buNone/>
              <a:defRPr/>
            </a:lvl8pPr>
            <a:lvl9pPr marL="0" lvl="8" indent="0" algn="r">
              <a:spcBef>
                <a:spcPts val="0"/>
              </a:spcBef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ru-RU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Два объекта" type="twoObj">
  <p:cSld name="TWO_OBJECTS">
    <p:spTree>
      <p:nvGrpSpPr>
        <p:cNvPr id="1" name="Shape 15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5" name="Google Shape;155;p17"/>
          <p:cNvSpPr txBox="1">
            <a:spLocks noGrp="1"/>
          </p:cNvSpPr>
          <p:nvPr>
            <p:ph type="title"/>
          </p:nvPr>
        </p:nvSpPr>
        <p:spPr>
          <a:xfrm>
            <a:off x="628650" y="273844"/>
            <a:ext cx="7886700" cy="99417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68575" tIns="34275" rIns="68575" bIns="34275" anchor="ctr" anchorCtr="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9pPr>
          </a:lstStyle>
          <a:p>
            <a:endParaRPr/>
          </a:p>
        </p:txBody>
      </p:sp>
      <p:sp>
        <p:nvSpPr>
          <p:cNvPr id="156" name="Google Shape;156;p17"/>
          <p:cNvSpPr txBox="1">
            <a:spLocks noGrp="1"/>
          </p:cNvSpPr>
          <p:nvPr>
            <p:ph type="body" idx="1"/>
          </p:nvPr>
        </p:nvSpPr>
        <p:spPr>
          <a:xfrm>
            <a:off x="628650" y="1369219"/>
            <a:ext cx="3886200" cy="326350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68575" tIns="34275" rIns="68575" bIns="34275" anchor="t" anchorCtr="0">
            <a:normAutofit/>
          </a:bodyPr>
          <a:lstStyle>
            <a:lvl1pPr marL="457200" lvl="0" indent="-317500" algn="l">
              <a:lnSpc>
                <a:spcPct val="90000"/>
              </a:lnSpc>
              <a:spcBef>
                <a:spcPts val="800"/>
              </a:spcBef>
              <a:spcAft>
                <a:spcPts val="0"/>
              </a:spcAft>
              <a:buClr>
                <a:schemeClr val="dk1"/>
              </a:buClr>
              <a:buSzPts val="1400"/>
              <a:buChar char="•"/>
              <a:defRPr/>
            </a:lvl1pPr>
            <a:lvl2pPr marL="914400" lvl="1" indent="-3175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400"/>
              <a:buChar char="•"/>
              <a:defRPr/>
            </a:lvl2pPr>
            <a:lvl3pPr marL="1371600" lvl="2" indent="-3175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400"/>
              <a:buChar char="•"/>
              <a:defRPr/>
            </a:lvl3pPr>
            <a:lvl4pPr marL="1828800" lvl="3" indent="-3175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400"/>
              <a:buChar char="•"/>
              <a:defRPr/>
            </a:lvl4pPr>
            <a:lvl5pPr marL="2286000" lvl="4" indent="-3175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400"/>
              <a:buChar char="•"/>
              <a:defRPr/>
            </a:lvl5pPr>
            <a:lvl6pPr marL="2743200" lvl="5" indent="-3175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400"/>
              <a:buChar char="•"/>
              <a:defRPr/>
            </a:lvl6pPr>
            <a:lvl7pPr marL="3200400" lvl="6" indent="-3175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400"/>
              <a:buChar char="•"/>
              <a:defRPr/>
            </a:lvl7pPr>
            <a:lvl8pPr marL="3657600" lvl="7" indent="-3175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400"/>
              <a:buChar char="•"/>
              <a:defRPr/>
            </a:lvl8pPr>
            <a:lvl9pPr marL="4114800" lvl="8" indent="-3175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400"/>
              <a:buChar char="•"/>
              <a:defRPr/>
            </a:lvl9pPr>
          </a:lstStyle>
          <a:p>
            <a:endParaRPr/>
          </a:p>
        </p:txBody>
      </p:sp>
      <p:sp>
        <p:nvSpPr>
          <p:cNvPr id="157" name="Google Shape;157;p17"/>
          <p:cNvSpPr txBox="1">
            <a:spLocks noGrp="1"/>
          </p:cNvSpPr>
          <p:nvPr>
            <p:ph type="body" idx="2"/>
          </p:nvPr>
        </p:nvSpPr>
        <p:spPr>
          <a:xfrm>
            <a:off x="4629150" y="1369219"/>
            <a:ext cx="3886200" cy="326350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68575" tIns="34275" rIns="68575" bIns="34275" anchor="t" anchorCtr="0">
            <a:normAutofit/>
          </a:bodyPr>
          <a:lstStyle>
            <a:lvl1pPr marL="457200" lvl="0" indent="-317500" algn="l">
              <a:lnSpc>
                <a:spcPct val="90000"/>
              </a:lnSpc>
              <a:spcBef>
                <a:spcPts val="800"/>
              </a:spcBef>
              <a:spcAft>
                <a:spcPts val="0"/>
              </a:spcAft>
              <a:buClr>
                <a:schemeClr val="dk1"/>
              </a:buClr>
              <a:buSzPts val="1400"/>
              <a:buChar char="•"/>
              <a:defRPr/>
            </a:lvl1pPr>
            <a:lvl2pPr marL="914400" lvl="1" indent="-3175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400"/>
              <a:buChar char="•"/>
              <a:defRPr/>
            </a:lvl2pPr>
            <a:lvl3pPr marL="1371600" lvl="2" indent="-3175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400"/>
              <a:buChar char="•"/>
              <a:defRPr/>
            </a:lvl3pPr>
            <a:lvl4pPr marL="1828800" lvl="3" indent="-3175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400"/>
              <a:buChar char="•"/>
              <a:defRPr/>
            </a:lvl4pPr>
            <a:lvl5pPr marL="2286000" lvl="4" indent="-3175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400"/>
              <a:buChar char="•"/>
              <a:defRPr/>
            </a:lvl5pPr>
            <a:lvl6pPr marL="2743200" lvl="5" indent="-3175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400"/>
              <a:buChar char="•"/>
              <a:defRPr/>
            </a:lvl6pPr>
            <a:lvl7pPr marL="3200400" lvl="6" indent="-3175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400"/>
              <a:buChar char="•"/>
              <a:defRPr/>
            </a:lvl7pPr>
            <a:lvl8pPr marL="3657600" lvl="7" indent="-3175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400"/>
              <a:buChar char="•"/>
              <a:defRPr/>
            </a:lvl8pPr>
            <a:lvl9pPr marL="4114800" lvl="8" indent="-3175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400"/>
              <a:buChar char="•"/>
              <a:defRPr/>
            </a:lvl9pPr>
          </a:lstStyle>
          <a:p>
            <a:endParaRPr/>
          </a:p>
        </p:txBody>
      </p:sp>
      <p:sp>
        <p:nvSpPr>
          <p:cNvPr id="158" name="Google Shape;158;p17"/>
          <p:cNvSpPr txBox="1">
            <a:spLocks noGrp="1"/>
          </p:cNvSpPr>
          <p:nvPr>
            <p:ph type="dt" idx="10"/>
          </p:nvPr>
        </p:nvSpPr>
        <p:spPr>
          <a:xfrm>
            <a:off x="628650" y="4767263"/>
            <a:ext cx="2057400" cy="27384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68575" tIns="34275" rIns="68575" bIns="34275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9pPr>
          </a:lstStyle>
          <a:p>
            <a:endParaRPr/>
          </a:p>
        </p:txBody>
      </p:sp>
      <p:sp>
        <p:nvSpPr>
          <p:cNvPr id="159" name="Google Shape;159;p17"/>
          <p:cNvSpPr txBox="1">
            <a:spLocks noGrp="1"/>
          </p:cNvSpPr>
          <p:nvPr>
            <p:ph type="ftr" idx="11"/>
          </p:nvPr>
        </p:nvSpPr>
        <p:spPr>
          <a:xfrm>
            <a:off x="3028950" y="4767263"/>
            <a:ext cx="3086100" cy="27384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68575" tIns="34275" rIns="68575" bIns="34275" anchor="ctr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9pPr>
          </a:lstStyle>
          <a:p>
            <a:endParaRPr/>
          </a:p>
        </p:txBody>
      </p:sp>
      <p:sp>
        <p:nvSpPr>
          <p:cNvPr id="160" name="Google Shape;160;p17"/>
          <p:cNvSpPr txBox="1">
            <a:spLocks noGrp="1"/>
          </p:cNvSpPr>
          <p:nvPr>
            <p:ph type="sldNum" idx="12"/>
          </p:nvPr>
        </p:nvSpPr>
        <p:spPr>
          <a:xfrm>
            <a:off x="6457950" y="4767263"/>
            <a:ext cx="2057400" cy="27384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68575" tIns="34275" rIns="68575" bIns="34275" anchor="ctr" anchorCtr="0">
            <a:noAutofit/>
          </a:bodyPr>
          <a:lstStyle>
            <a:lvl1pPr marL="0" lvl="0" indent="0" algn="r">
              <a:spcBef>
                <a:spcPts val="0"/>
              </a:spcBef>
              <a:buNone/>
              <a:defRPr/>
            </a:lvl1pPr>
            <a:lvl2pPr marL="0" lvl="1" indent="0" algn="r">
              <a:spcBef>
                <a:spcPts val="0"/>
              </a:spcBef>
              <a:buNone/>
              <a:defRPr/>
            </a:lvl2pPr>
            <a:lvl3pPr marL="0" lvl="2" indent="0" algn="r">
              <a:spcBef>
                <a:spcPts val="0"/>
              </a:spcBef>
              <a:buNone/>
              <a:defRPr/>
            </a:lvl3pPr>
            <a:lvl4pPr marL="0" lvl="3" indent="0" algn="r">
              <a:spcBef>
                <a:spcPts val="0"/>
              </a:spcBef>
              <a:buNone/>
              <a:defRPr/>
            </a:lvl4pPr>
            <a:lvl5pPr marL="0" lvl="4" indent="0" algn="r">
              <a:spcBef>
                <a:spcPts val="0"/>
              </a:spcBef>
              <a:buNone/>
              <a:defRPr/>
            </a:lvl5pPr>
            <a:lvl6pPr marL="0" lvl="5" indent="0" algn="r">
              <a:spcBef>
                <a:spcPts val="0"/>
              </a:spcBef>
              <a:buNone/>
              <a:defRPr/>
            </a:lvl6pPr>
            <a:lvl7pPr marL="0" lvl="6" indent="0" algn="r">
              <a:spcBef>
                <a:spcPts val="0"/>
              </a:spcBef>
              <a:buNone/>
              <a:defRPr/>
            </a:lvl7pPr>
            <a:lvl8pPr marL="0" lvl="7" indent="0" algn="r">
              <a:spcBef>
                <a:spcPts val="0"/>
              </a:spcBef>
              <a:buNone/>
              <a:defRPr/>
            </a:lvl8pPr>
            <a:lvl9pPr marL="0" lvl="8" indent="0" algn="r">
              <a:spcBef>
                <a:spcPts val="0"/>
              </a:spcBef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ru-RU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Сравнение" type="twoTxTwoObj">
  <p:cSld name="TWO_OBJECTS_WITH_TEXT">
    <p:spTree>
      <p:nvGrpSpPr>
        <p:cNvPr id="1" name="Shape 16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2" name="Google Shape;162;p18"/>
          <p:cNvSpPr txBox="1">
            <a:spLocks noGrp="1"/>
          </p:cNvSpPr>
          <p:nvPr>
            <p:ph type="title"/>
          </p:nvPr>
        </p:nvSpPr>
        <p:spPr>
          <a:xfrm>
            <a:off x="629841" y="273844"/>
            <a:ext cx="7886700" cy="99417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68575" tIns="34275" rIns="68575" bIns="34275" anchor="ctr" anchorCtr="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9pPr>
          </a:lstStyle>
          <a:p>
            <a:endParaRPr/>
          </a:p>
        </p:txBody>
      </p:sp>
      <p:sp>
        <p:nvSpPr>
          <p:cNvPr id="163" name="Google Shape;163;p18"/>
          <p:cNvSpPr txBox="1">
            <a:spLocks noGrp="1"/>
          </p:cNvSpPr>
          <p:nvPr>
            <p:ph type="body" idx="1"/>
          </p:nvPr>
        </p:nvSpPr>
        <p:spPr>
          <a:xfrm>
            <a:off x="629841" y="1260872"/>
            <a:ext cx="3868340" cy="61793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68575" tIns="34275" rIns="68575" bIns="34275" anchor="b" anchorCtr="0">
            <a:normAutofit/>
          </a:bodyPr>
          <a:lstStyle>
            <a:lvl1pPr marL="457200" lvl="0" indent="-228600" algn="l">
              <a:lnSpc>
                <a:spcPct val="90000"/>
              </a:lnSpc>
              <a:spcBef>
                <a:spcPts val="80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 sz="1800" b="1"/>
            </a:lvl1pPr>
            <a:lvl2pPr marL="914400" lvl="1" indent="-2286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500"/>
              <a:buNone/>
              <a:defRPr sz="1500" b="1"/>
            </a:lvl2pPr>
            <a:lvl3pPr marL="1371600" lvl="2" indent="-2286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400"/>
              <a:buNone/>
              <a:defRPr sz="1400" b="1"/>
            </a:lvl3pPr>
            <a:lvl4pPr marL="1828800" lvl="3" indent="-2286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200"/>
              <a:buNone/>
              <a:defRPr sz="1200" b="1"/>
            </a:lvl4pPr>
            <a:lvl5pPr marL="2286000" lvl="4" indent="-2286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200"/>
              <a:buNone/>
              <a:defRPr sz="1200" b="1"/>
            </a:lvl5pPr>
            <a:lvl6pPr marL="2743200" lvl="5" indent="-2286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200"/>
              <a:buNone/>
              <a:defRPr sz="1200" b="1"/>
            </a:lvl6pPr>
            <a:lvl7pPr marL="3200400" lvl="6" indent="-2286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200"/>
              <a:buNone/>
              <a:defRPr sz="1200" b="1"/>
            </a:lvl7pPr>
            <a:lvl8pPr marL="3657600" lvl="7" indent="-2286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200"/>
              <a:buNone/>
              <a:defRPr sz="1200" b="1"/>
            </a:lvl8pPr>
            <a:lvl9pPr marL="4114800" lvl="8" indent="-2286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200"/>
              <a:buNone/>
              <a:defRPr sz="1200" b="1"/>
            </a:lvl9pPr>
          </a:lstStyle>
          <a:p>
            <a:endParaRPr/>
          </a:p>
        </p:txBody>
      </p:sp>
      <p:sp>
        <p:nvSpPr>
          <p:cNvPr id="164" name="Google Shape;164;p18"/>
          <p:cNvSpPr txBox="1">
            <a:spLocks noGrp="1"/>
          </p:cNvSpPr>
          <p:nvPr>
            <p:ph type="body" idx="2"/>
          </p:nvPr>
        </p:nvSpPr>
        <p:spPr>
          <a:xfrm>
            <a:off x="629841" y="1878806"/>
            <a:ext cx="3868340" cy="2763441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68575" tIns="34275" rIns="68575" bIns="34275" anchor="t" anchorCtr="0">
            <a:normAutofit/>
          </a:bodyPr>
          <a:lstStyle>
            <a:lvl1pPr marL="457200" lvl="0" indent="-317500" algn="l">
              <a:lnSpc>
                <a:spcPct val="90000"/>
              </a:lnSpc>
              <a:spcBef>
                <a:spcPts val="800"/>
              </a:spcBef>
              <a:spcAft>
                <a:spcPts val="0"/>
              </a:spcAft>
              <a:buClr>
                <a:schemeClr val="dk1"/>
              </a:buClr>
              <a:buSzPts val="1400"/>
              <a:buChar char="•"/>
              <a:defRPr/>
            </a:lvl1pPr>
            <a:lvl2pPr marL="914400" lvl="1" indent="-3175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400"/>
              <a:buChar char="•"/>
              <a:defRPr/>
            </a:lvl2pPr>
            <a:lvl3pPr marL="1371600" lvl="2" indent="-3175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400"/>
              <a:buChar char="•"/>
              <a:defRPr/>
            </a:lvl3pPr>
            <a:lvl4pPr marL="1828800" lvl="3" indent="-3175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400"/>
              <a:buChar char="•"/>
              <a:defRPr/>
            </a:lvl4pPr>
            <a:lvl5pPr marL="2286000" lvl="4" indent="-3175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400"/>
              <a:buChar char="•"/>
              <a:defRPr/>
            </a:lvl5pPr>
            <a:lvl6pPr marL="2743200" lvl="5" indent="-3175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400"/>
              <a:buChar char="•"/>
              <a:defRPr/>
            </a:lvl6pPr>
            <a:lvl7pPr marL="3200400" lvl="6" indent="-3175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400"/>
              <a:buChar char="•"/>
              <a:defRPr/>
            </a:lvl7pPr>
            <a:lvl8pPr marL="3657600" lvl="7" indent="-3175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400"/>
              <a:buChar char="•"/>
              <a:defRPr/>
            </a:lvl8pPr>
            <a:lvl9pPr marL="4114800" lvl="8" indent="-3175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400"/>
              <a:buChar char="•"/>
              <a:defRPr/>
            </a:lvl9pPr>
          </a:lstStyle>
          <a:p>
            <a:endParaRPr/>
          </a:p>
        </p:txBody>
      </p:sp>
      <p:sp>
        <p:nvSpPr>
          <p:cNvPr id="165" name="Google Shape;165;p18"/>
          <p:cNvSpPr txBox="1">
            <a:spLocks noGrp="1"/>
          </p:cNvSpPr>
          <p:nvPr>
            <p:ph type="body" idx="3"/>
          </p:nvPr>
        </p:nvSpPr>
        <p:spPr>
          <a:xfrm>
            <a:off x="4629150" y="1260872"/>
            <a:ext cx="3887391" cy="61793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68575" tIns="34275" rIns="68575" bIns="34275" anchor="b" anchorCtr="0">
            <a:normAutofit/>
          </a:bodyPr>
          <a:lstStyle>
            <a:lvl1pPr marL="457200" lvl="0" indent="-228600" algn="l">
              <a:lnSpc>
                <a:spcPct val="90000"/>
              </a:lnSpc>
              <a:spcBef>
                <a:spcPts val="80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 sz="1800" b="1"/>
            </a:lvl1pPr>
            <a:lvl2pPr marL="914400" lvl="1" indent="-2286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500"/>
              <a:buNone/>
              <a:defRPr sz="1500" b="1"/>
            </a:lvl2pPr>
            <a:lvl3pPr marL="1371600" lvl="2" indent="-2286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400"/>
              <a:buNone/>
              <a:defRPr sz="1400" b="1"/>
            </a:lvl3pPr>
            <a:lvl4pPr marL="1828800" lvl="3" indent="-2286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200"/>
              <a:buNone/>
              <a:defRPr sz="1200" b="1"/>
            </a:lvl4pPr>
            <a:lvl5pPr marL="2286000" lvl="4" indent="-2286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200"/>
              <a:buNone/>
              <a:defRPr sz="1200" b="1"/>
            </a:lvl5pPr>
            <a:lvl6pPr marL="2743200" lvl="5" indent="-2286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200"/>
              <a:buNone/>
              <a:defRPr sz="1200" b="1"/>
            </a:lvl6pPr>
            <a:lvl7pPr marL="3200400" lvl="6" indent="-2286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200"/>
              <a:buNone/>
              <a:defRPr sz="1200" b="1"/>
            </a:lvl7pPr>
            <a:lvl8pPr marL="3657600" lvl="7" indent="-2286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200"/>
              <a:buNone/>
              <a:defRPr sz="1200" b="1"/>
            </a:lvl8pPr>
            <a:lvl9pPr marL="4114800" lvl="8" indent="-2286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200"/>
              <a:buNone/>
              <a:defRPr sz="1200" b="1"/>
            </a:lvl9pPr>
          </a:lstStyle>
          <a:p>
            <a:endParaRPr/>
          </a:p>
        </p:txBody>
      </p:sp>
      <p:sp>
        <p:nvSpPr>
          <p:cNvPr id="166" name="Google Shape;166;p18"/>
          <p:cNvSpPr txBox="1">
            <a:spLocks noGrp="1"/>
          </p:cNvSpPr>
          <p:nvPr>
            <p:ph type="body" idx="4"/>
          </p:nvPr>
        </p:nvSpPr>
        <p:spPr>
          <a:xfrm>
            <a:off x="4629150" y="1878806"/>
            <a:ext cx="3887391" cy="2763441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68575" tIns="34275" rIns="68575" bIns="34275" anchor="t" anchorCtr="0">
            <a:normAutofit/>
          </a:bodyPr>
          <a:lstStyle>
            <a:lvl1pPr marL="457200" lvl="0" indent="-317500" algn="l">
              <a:lnSpc>
                <a:spcPct val="90000"/>
              </a:lnSpc>
              <a:spcBef>
                <a:spcPts val="800"/>
              </a:spcBef>
              <a:spcAft>
                <a:spcPts val="0"/>
              </a:spcAft>
              <a:buClr>
                <a:schemeClr val="dk1"/>
              </a:buClr>
              <a:buSzPts val="1400"/>
              <a:buChar char="•"/>
              <a:defRPr/>
            </a:lvl1pPr>
            <a:lvl2pPr marL="914400" lvl="1" indent="-3175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400"/>
              <a:buChar char="•"/>
              <a:defRPr/>
            </a:lvl2pPr>
            <a:lvl3pPr marL="1371600" lvl="2" indent="-3175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400"/>
              <a:buChar char="•"/>
              <a:defRPr/>
            </a:lvl3pPr>
            <a:lvl4pPr marL="1828800" lvl="3" indent="-3175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400"/>
              <a:buChar char="•"/>
              <a:defRPr/>
            </a:lvl4pPr>
            <a:lvl5pPr marL="2286000" lvl="4" indent="-3175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400"/>
              <a:buChar char="•"/>
              <a:defRPr/>
            </a:lvl5pPr>
            <a:lvl6pPr marL="2743200" lvl="5" indent="-3175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400"/>
              <a:buChar char="•"/>
              <a:defRPr/>
            </a:lvl6pPr>
            <a:lvl7pPr marL="3200400" lvl="6" indent="-3175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400"/>
              <a:buChar char="•"/>
              <a:defRPr/>
            </a:lvl7pPr>
            <a:lvl8pPr marL="3657600" lvl="7" indent="-3175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400"/>
              <a:buChar char="•"/>
              <a:defRPr/>
            </a:lvl8pPr>
            <a:lvl9pPr marL="4114800" lvl="8" indent="-3175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400"/>
              <a:buChar char="•"/>
              <a:defRPr/>
            </a:lvl9pPr>
          </a:lstStyle>
          <a:p>
            <a:endParaRPr/>
          </a:p>
        </p:txBody>
      </p:sp>
      <p:sp>
        <p:nvSpPr>
          <p:cNvPr id="167" name="Google Shape;167;p18"/>
          <p:cNvSpPr txBox="1">
            <a:spLocks noGrp="1"/>
          </p:cNvSpPr>
          <p:nvPr>
            <p:ph type="dt" idx="10"/>
          </p:nvPr>
        </p:nvSpPr>
        <p:spPr>
          <a:xfrm>
            <a:off x="628650" y="4767263"/>
            <a:ext cx="2057400" cy="27384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68575" tIns="34275" rIns="68575" bIns="34275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9pPr>
          </a:lstStyle>
          <a:p>
            <a:endParaRPr/>
          </a:p>
        </p:txBody>
      </p:sp>
      <p:sp>
        <p:nvSpPr>
          <p:cNvPr id="168" name="Google Shape;168;p18"/>
          <p:cNvSpPr txBox="1">
            <a:spLocks noGrp="1"/>
          </p:cNvSpPr>
          <p:nvPr>
            <p:ph type="ftr" idx="11"/>
          </p:nvPr>
        </p:nvSpPr>
        <p:spPr>
          <a:xfrm>
            <a:off x="3028950" y="4767263"/>
            <a:ext cx="3086100" cy="27384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68575" tIns="34275" rIns="68575" bIns="34275" anchor="ctr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9pPr>
          </a:lstStyle>
          <a:p>
            <a:endParaRPr/>
          </a:p>
        </p:txBody>
      </p:sp>
      <p:sp>
        <p:nvSpPr>
          <p:cNvPr id="169" name="Google Shape;169;p18"/>
          <p:cNvSpPr txBox="1">
            <a:spLocks noGrp="1"/>
          </p:cNvSpPr>
          <p:nvPr>
            <p:ph type="sldNum" idx="12"/>
          </p:nvPr>
        </p:nvSpPr>
        <p:spPr>
          <a:xfrm>
            <a:off x="6457950" y="4767263"/>
            <a:ext cx="2057400" cy="27384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68575" tIns="34275" rIns="68575" bIns="34275" anchor="ctr" anchorCtr="0">
            <a:noAutofit/>
          </a:bodyPr>
          <a:lstStyle>
            <a:lvl1pPr marL="0" lvl="0" indent="0" algn="r">
              <a:spcBef>
                <a:spcPts val="0"/>
              </a:spcBef>
              <a:buNone/>
              <a:defRPr/>
            </a:lvl1pPr>
            <a:lvl2pPr marL="0" lvl="1" indent="0" algn="r">
              <a:spcBef>
                <a:spcPts val="0"/>
              </a:spcBef>
              <a:buNone/>
              <a:defRPr/>
            </a:lvl2pPr>
            <a:lvl3pPr marL="0" lvl="2" indent="0" algn="r">
              <a:spcBef>
                <a:spcPts val="0"/>
              </a:spcBef>
              <a:buNone/>
              <a:defRPr/>
            </a:lvl3pPr>
            <a:lvl4pPr marL="0" lvl="3" indent="0" algn="r">
              <a:spcBef>
                <a:spcPts val="0"/>
              </a:spcBef>
              <a:buNone/>
              <a:defRPr/>
            </a:lvl4pPr>
            <a:lvl5pPr marL="0" lvl="4" indent="0" algn="r">
              <a:spcBef>
                <a:spcPts val="0"/>
              </a:spcBef>
              <a:buNone/>
              <a:defRPr/>
            </a:lvl5pPr>
            <a:lvl6pPr marL="0" lvl="5" indent="0" algn="r">
              <a:spcBef>
                <a:spcPts val="0"/>
              </a:spcBef>
              <a:buNone/>
              <a:defRPr/>
            </a:lvl6pPr>
            <a:lvl7pPr marL="0" lvl="6" indent="0" algn="r">
              <a:spcBef>
                <a:spcPts val="0"/>
              </a:spcBef>
              <a:buNone/>
              <a:defRPr/>
            </a:lvl7pPr>
            <a:lvl8pPr marL="0" lvl="7" indent="0" algn="r">
              <a:spcBef>
                <a:spcPts val="0"/>
              </a:spcBef>
              <a:buNone/>
              <a:defRPr/>
            </a:lvl8pPr>
            <a:lvl9pPr marL="0" lvl="8" indent="0" algn="r">
              <a:spcBef>
                <a:spcPts val="0"/>
              </a:spcBef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ru-RU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Только заголовок" type="titleOnly">
  <p:cSld name="TITLE_ONLY">
    <p:spTree>
      <p:nvGrpSpPr>
        <p:cNvPr id="1" name="Shape 17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1" name="Google Shape;171;p19"/>
          <p:cNvSpPr txBox="1">
            <a:spLocks noGrp="1"/>
          </p:cNvSpPr>
          <p:nvPr>
            <p:ph type="title"/>
          </p:nvPr>
        </p:nvSpPr>
        <p:spPr>
          <a:xfrm>
            <a:off x="628650" y="273844"/>
            <a:ext cx="7886700" cy="99417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68575" tIns="34275" rIns="68575" bIns="34275" anchor="ctr" anchorCtr="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9pPr>
          </a:lstStyle>
          <a:p>
            <a:endParaRPr/>
          </a:p>
        </p:txBody>
      </p:sp>
      <p:sp>
        <p:nvSpPr>
          <p:cNvPr id="172" name="Google Shape;172;p19"/>
          <p:cNvSpPr txBox="1">
            <a:spLocks noGrp="1"/>
          </p:cNvSpPr>
          <p:nvPr>
            <p:ph type="dt" idx="10"/>
          </p:nvPr>
        </p:nvSpPr>
        <p:spPr>
          <a:xfrm>
            <a:off x="628650" y="4767263"/>
            <a:ext cx="2057400" cy="27384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68575" tIns="34275" rIns="68575" bIns="34275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9pPr>
          </a:lstStyle>
          <a:p>
            <a:endParaRPr/>
          </a:p>
        </p:txBody>
      </p:sp>
      <p:sp>
        <p:nvSpPr>
          <p:cNvPr id="173" name="Google Shape;173;p19"/>
          <p:cNvSpPr txBox="1">
            <a:spLocks noGrp="1"/>
          </p:cNvSpPr>
          <p:nvPr>
            <p:ph type="ftr" idx="11"/>
          </p:nvPr>
        </p:nvSpPr>
        <p:spPr>
          <a:xfrm>
            <a:off x="3028950" y="4767263"/>
            <a:ext cx="3086100" cy="27384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68575" tIns="34275" rIns="68575" bIns="34275" anchor="ctr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9pPr>
          </a:lstStyle>
          <a:p>
            <a:endParaRPr/>
          </a:p>
        </p:txBody>
      </p:sp>
      <p:sp>
        <p:nvSpPr>
          <p:cNvPr id="174" name="Google Shape;174;p19"/>
          <p:cNvSpPr txBox="1">
            <a:spLocks noGrp="1"/>
          </p:cNvSpPr>
          <p:nvPr>
            <p:ph type="sldNum" idx="12"/>
          </p:nvPr>
        </p:nvSpPr>
        <p:spPr>
          <a:xfrm>
            <a:off x="6457950" y="4767263"/>
            <a:ext cx="2057400" cy="27384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68575" tIns="34275" rIns="68575" bIns="34275" anchor="ctr" anchorCtr="0">
            <a:noAutofit/>
          </a:bodyPr>
          <a:lstStyle>
            <a:lvl1pPr marL="0" lvl="0" indent="0" algn="r">
              <a:spcBef>
                <a:spcPts val="0"/>
              </a:spcBef>
              <a:buNone/>
              <a:defRPr/>
            </a:lvl1pPr>
            <a:lvl2pPr marL="0" lvl="1" indent="0" algn="r">
              <a:spcBef>
                <a:spcPts val="0"/>
              </a:spcBef>
              <a:buNone/>
              <a:defRPr/>
            </a:lvl2pPr>
            <a:lvl3pPr marL="0" lvl="2" indent="0" algn="r">
              <a:spcBef>
                <a:spcPts val="0"/>
              </a:spcBef>
              <a:buNone/>
              <a:defRPr/>
            </a:lvl3pPr>
            <a:lvl4pPr marL="0" lvl="3" indent="0" algn="r">
              <a:spcBef>
                <a:spcPts val="0"/>
              </a:spcBef>
              <a:buNone/>
              <a:defRPr/>
            </a:lvl4pPr>
            <a:lvl5pPr marL="0" lvl="4" indent="0" algn="r">
              <a:spcBef>
                <a:spcPts val="0"/>
              </a:spcBef>
              <a:buNone/>
              <a:defRPr/>
            </a:lvl5pPr>
            <a:lvl6pPr marL="0" lvl="5" indent="0" algn="r">
              <a:spcBef>
                <a:spcPts val="0"/>
              </a:spcBef>
              <a:buNone/>
              <a:defRPr/>
            </a:lvl6pPr>
            <a:lvl7pPr marL="0" lvl="6" indent="0" algn="r">
              <a:spcBef>
                <a:spcPts val="0"/>
              </a:spcBef>
              <a:buNone/>
              <a:defRPr/>
            </a:lvl7pPr>
            <a:lvl8pPr marL="0" lvl="7" indent="0" algn="r">
              <a:spcBef>
                <a:spcPts val="0"/>
              </a:spcBef>
              <a:buNone/>
              <a:defRPr/>
            </a:lvl8pPr>
            <a:lvl9pPr marL="0" lvl="8" indent="0" algn="r">
              <a:spcBef>
                <a:spcPts val="0"/>
              </a:spcBef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ru-RU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Пустой слайд" type="blank">
  <p:cSld name="BLANK">
    <p:spTree>
      <p:nvGrpSpPr>
        <p:cNvPr id="1" name="Shape 17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6" name="Google Shape;176;p20"/>
          <p:cNvSpPr txBox="1">
            <a:spLocks noGrp="1"/>
          </p:cNvSpPr>
          <p:nvPr>
            <p:ph type="dt" idx="10"/>
          </p:nvPr>
        </p:nvSpPr>
        <p:spPr>
          <a:xfrm>
            <a:off x="628650" y="4767263"/>
            <a:ext cx="2057400" cy="27384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68575" tIns="34275" rIns="68575" bIns="34275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9pPr>
          </a:lstStyle>
          <a:p>
            <a:endParaRPr/>
          </a:p>
        </p:txBody>
      </p:sp>
      <p:sp>
        <p:nvSpPr>
          <p:cNvPr id="177" name="Google Shape;177;p20"/>
          <p:cNvSpPr txBox="1">
            <a:spLocks noGrp="1"/>
          </p:cNvSpPr>
          <p:nvPr>
            <p:ph type="ftr" idx="11"/>
          </p:nvPr>
        </p:nvSpPr>
        <p:spPr>
          <a:xfrm>
            <a:off x="3028950" y="4767263"/>
            <a:ext cx="3086100" cy="27384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68575" tIns="34275" rIns="68575" bIns="34275" anchor="ctr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9pPr>
          </a:lstStyle>
          <a:p>
            <a:endParaRPr/>
          </a:p>
        </p:txBody>
      </p:sp>
      <p:sp>
        <p:nvSpPr>
          <p:cNvPr id="178" name="Google Shape;178;p20"/>
          <p:cNvSpPr txBox="1">
            <a:spLocks noGrp="1"/>
          </p:cNvSpPr>
          <p:nvPr>
            <p:ph type="sldNum" idx="12"/>
          </p:nvPr>
        </p:nvSpPr>
        <p:spPr>
          <a:xfrm>
            <a:off x="6457950" y="4767263"/>
            <a:ext cx="2057400" cy="27384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68575" tIns="34275" rIns="68575" bIns="34275" anchor="ctr" anchorCtr="0">
            <a:noAutofit/>
          </a:bodyPr>
          <a:lstStyle>
            <a:lvl1pPr marL="0" lvl="0" indent="0" algn="r">
              <a:spcBef>
                <a:spcPts val="0"/>
              </a:spcBef>
              <a:buNone/>
              <a:defRPr/>
            </a:lvl1pPr>
            <a:lvl2pPr marL="0" lvl="1" indent="0" algn="r">
              <a:spcBef>
                <a:spcPts val="0"/>
              </a:spcBef>
              <a:buNone/>
              <a:defRPr/>
            </a:lvl2pPr>
            <a:lvl3pPr marL="0" lvl="2" indent="0" algn="r">
              <a:spcBef>
                <a:spcPts val="0"/>
              </a:spcBef>
              <a:buNone/>
              <a:defRPr/>
            </a:lvl3pPr>
            <a:lvl4pPr marL="0" lvl="3" indent="0" algn="r">
              <a:spcBef>
                <a:spcPts val="0"/>
              </a:spcBef>
              <a:buNone/>
              <a:defRPr/>
            </a:lvl4pPr>
            <a:lvl5pPr marL="0" lvl="4" indent="0" algn="r">
              <a:spcBef>
                <a:spcPts val="0"/>
              </a:spcBef>
              <a:buNone/>
              <a:defRPr/>
            </a:lvl5pPr>
            <a:lvl6pPr marL="0" lvl="5" indent="0" algn="r">
              <a:spcBef>
                <a:spcPts val="0"/>
              </a:spcBef>
              <a:buNone/>
              <a:defRPr/>
            </a:lvl6pPr>
            <a:lvl7pPr marL="0" lvl="6" indent="0" algn="r">
              <a:spcBef>
                <a:spcPts val="0"/>
              </a:spcBef>
              <a:buNone/>
              <a:defRPr/>
            </a:lvl7pPr>
            <a:lvl8pPr marL="0" lvl="7" indent="0" algn="r">
              <a:spcBef>
                <a:spcPts val="0"/>
              </a:spcBef>
              <a:buNone/>
              <a:defRPr/>
            </a:lvl8pPr>
            <a:lvl9pPr marL="0" lvl="8" indent="0" algn="r">
              <a:spcBef>
                <a:spcPts val="0"/>
              </a:spcBef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ru-RU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Объект с подписью" type="objTx">
  <p:cSld name="OBJECT_WITH_CAPTION_TEXT">
    <p:spTree>
      <p:nvGrpSpPr>
        <p:cNvPr id="1" name="Shape 17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0" name="Google Shape;180;p21"/>
          <p:cNvSpPr txBox="1">
            <a:spLocks noGrp="1"/>
          </p:cNvSpPr>
          <p:nvPr>
            <p:ph type="title"/>
          </p:nvPr>
        </p:nvSpPr>
        <p:spPr>
          <a:xfrm>
            <a:off x="629841" y="342900"/>
            <a:ext cx="2949178" cy="120015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68575" tIns="34275" rIns="68575" bIns="34275" anchor="b" anchorCtr="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Calibri"/>
              <a:buNone/>
              <a:defRPr sz="2400"/>
            </a:lvl1pPr>
            <a:lvl2pPr lvl="1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9pPr>
          </a:lstStyle>
          <a:p>
            <a:endParaRPr/>
          </a:p>
        </p:txBody>
      </p:sp>
      <p:sp>
        <p:nvSpPr>
          <p:cNvPr id="181" name="Google Shape;181;p21"/>
          <p:cNvSpPr txBox="1">
            <a:spLocks noGrp="1"/>
          </p:cNvSpPr>
          <p:nvPr>
            <p:ph type="body" idx="1"/>
          </p:nvPr>
        </p:nvSpPr>
        <p:spPr>
          <a:xfrm>
            <a:off x="3887391" y="740569"/>
            <a:ext cx="4629150" cy="3655219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68575" tIns="34275" rIns="68575" bIns="34275" anchor="t" anchorCtr="0">
            <a:normAutofit/>
          </a:bodyPr>
          <a:lstStyle>
            <a:lvl1pPr marL="457200" lvl="0" indent="-381000" algn="l">
              <a:lnSpc>
                <a:spcPct val="90000"/>
              </a:lnSpc>
              <a:spcBef>
                <a:spcPts val="800"/>
              </a:spcBef>
              <a:spcAft>
                <a:spcPts val="0"/>
              </a:spcAft>
              <a:buClr>
                <a:schemeClr val="dk1"/>
              </a:buClr>
              <a:buSzPts val="2400"/>
              <a:buChar char="•"/>
              <a:defRPr sz="2400"/>
            </a:lvl1pPr>
            <a:lvl2pPr marL="914400" lvl="1" indent="-36195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100"/>
              <a:buChar char="•"/>
              <a:defRPr sz="2100"/>
            </a:lvl2pPr>
            <a:lvl3pPr marL="1371600" lvl="2" indent="-3429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 sz="1800"/>
            </a:lvl3pPr>
            <a:lvl4pPr marL="1828800" lvl="3" indent="-32385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500"/>
              <a:buChar char="•"/>
              <a:defRPr sz="1500"/>
            </a:lvl4pPr>
            <a:lvl5pPr marL="2286000" lvl="4" indent="-32385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500"/>
              <a:buChar char="•"/>
              <a:defRPr sz="1500"/>
            </a:lvl5pPr>
            <a:lvl6pPr marL="2743200" lvl="5" indent="-32385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500"/>
              <a:buChar char="•"/>
              <a:defRPr sz="1500"/>
            </a:lvl6pPr>
            <a:lvl7pPr marL="3200400" lvl="6" indent="-32385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500"/>
              <a:buChar char="•"/>
              <a:defRPr sz="1500"/>
            </a:lvl7pPr>
            <a:lvl8pPr marL="3657600" lvl="7" indent="-32385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500"/>
              <a:buChar char="•"/>
              <a:defRPr sz="1500"/>
            </a:lvl8pPr>
            <a:lvl9pPr marL="4114800" lvl="8" indent="-32385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500"/>
              <a:buChar char="•"/>
              <a:defRPr sz="1500"/>
            </a:lvl9pPr>
          </a:lstStyle>
          <a:p>
            <a:endParaRPr/>
          </a:p>
        </p:txBody>
      </p:sp>
      <p:sp>
        <p:nvSpPr>
          <p:cNvPr id="182" name="Google Shape;182;p21"/>
          <p:cNvSpPr txBox="1">
            <a:spLocks noGrp="1"/>
          </p:cNvSpPr>
          <p:nvPr>
            <p:ph type="body" idx="2"/>
          </p:nvPr>
        </p:nvSpPr>
        <p:spPr>
          <a:xfrm>
            <a:off x="629841" y="1543050"/>
            <a:ext cx="2949178" cy="2858691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68575" tIns="34275" rIns="68575" bIns="34275" anchor="t" anchorCtr="0">
            <a:normAutofit/>
          </a:bodyPr>
          <a:lstStyle>
            <a:lvl1pPr marL="457200" lvl="0" indent="-228600" algn="l">
              <a:lnSpc>
                <a:spcPct val="90000"/>
              </a:lnSpc>
              <a:spcBef>
                <a:spcPts val="800"/>
              </a:spcBef>
              <a:spcAft>
                <a:spcPts val="0"/>
              </a:spcAft>
              <a:buClr>
                <a:schemeClr val="dk1"/>
              </a:buClr>
              <a:buSzPts val="1200"/>
              <a:buNone/>
              <a:defRPr sz="1200"/>
            </a:lvl1pPr>
            <a:lvl2pPr marL="914400" lvl="1" indent="-2286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100"/>
              <a:buNone/>
              <a:defRPr sz="1100"/>
            </a:lvl2pPr>
            <a:lvl3pPr marL="1371600" lvl="2" indent="-2286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900"/>
              <a:buNone/>
              <a:defRPr sz="900"/>
            </a:lvl3pPr>
            <a:lvl4pPr marL="1828800" lvl="3" indent="-2286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800"/>
              <a:buNone/>
              <a:defRPr sz="800"/>
            </a:lvl4pPr>
            <a:lvl5pPr marL="2286000" lvl="4" indent="-2286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800"/>
              <a:buNone/>
              <a:defRPr sz="800"/>
            </a:lvl5pPr>
            <a:lvl6pPr marL="2743200" lvl="5" indent="-2286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800"/>
              <a:buNone/>
              <a:defRPr sz="800"/>
            </a:lvl6pPr>
            <a:lvl7pPr marL="3200400" lvl="6" indent="-2286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800"/>
              <a:buNone/>
              <a:defRPr sz="800"/>
            </a:lvl7pPr>
            <a:lvl8pPr marL="3657600" lvl="7" indent="-2286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800"/>
              <a:buNone/>
              <a:defRPr sz="800"/>
            </a:lvl8pPr>
            <a:lvl9pPr marL="4114800" lvl="8" indent="-2286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800"/>
              <a:buNone/>
              <a:defRPr sz="800"/>
            </a:lvl9pPr>
          </a:lstStyle>
          <a:p>
            <a:endParaRPr/>
          </a:p>
        </p:txBody>
      </p:sp>
      <p:sp>
        <p:nvSpPr>
          <p:cNvPr id="183" name="Google Shape;183;p21"/>
          <p:cNvSpPr txBox="1">
            <a:spLocks noGrp="1"/>
          </p:cNvSpPr>
          <p:nvPr>
            <p:ph type="dt" idx="10"/>
          </p:nvPr>
        </p:nvSpPr>
        <p:spPr>
          <a:xfrm>
            <a:off x="628650" y="4767263"/>
            <a:ext cx="2057400" cy="27384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68575" tIns="34275" rIns="68575" bIns="34275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9pPr>
          </a:lstStyle>
          <a:p>
            <a:endParaRPr/>
          </a:p>
        </p:txBody>
      </p:sp>
      <p:sp>
        <p:nvSpPr>
          <p:cNvPr id="184" name="Google Shape;184;p21"/>
          <p:cNvSpPr txBox="1">
            <a:spLocks noGrp="1"/>
          </p:cNvSpPr>
          <p:nvPr>
            <p:ph type="ftr" idx="11"/>
          </p:nvPr>
        </p:nvSpPr>
        <p:spPr>
          <a:xfrm>
            <a:off x="3028950" y="4767263"/>
            <a:ext cx="3086100" cy="27384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68575" tIns="34275" rIns="68575" bIns="34275" anchor="ctr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9pPr>
          </a:lstStyle>
          <a:p>
            <a:endParaRPr/>
          </a:p>
        </p:txBody>
      </p:sp>
      <p:sp>
        <p:nvSpPr>
          <p:cNvPr id="185" name="Google Shape;185;p21"/>
          <p:cNvSpPr txBox="1">
            <a:spLocks noGrp="1"/>
          </p:cNvSpPr>
          <p:nvPr>
            <p:ph type="sldNum" idx="12"/>
          </p:nvPr>
        </p:nvSpPr>
        <p:spPr>
          <a:xfrm>
            <a:off x="6457950" y="4767263"/>
            <a:ext cx="2057400" cy="27384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68575" tIns="34275" rIns="68575" bIns="34275" anchor="ctr" anchorCtr="0">
            <a:noAutofit/>
          </a:bodyPr>
          <a:lstStyle>
            <a:lvl1pPr marL="0" lvl="0" indent="0" algn="r">
              <a:spcBef>
                <a:spcPts val="0"/>
              </a:spcBef>
              <a:buNone/>
              <a:defRPr/>
            </a:lvl1pPr>
            <a:lvl2pPr marL="0" lvl="1" indent="0" algn="r">
              <a:spcBef>
                <a:spcPts val="0"/>
              </a:spcBef>
              <a:buNone/>
              <a:defRPr/>
            </a:lvl2pPr>
            <a:lvl3pPr marL="0" lvl="2" indent="0" algn="r">
              <a:spcBef>
                <a:spcPts val="0"/>
              </a:spcBef>
              <a:buNone/>
              <a:defRPr/>
            </a:lvl3pPr>
            <a:lvl4pPr marL="0" lvl="3" indent="0" algn="r">
              <a:spcBef>
                <a:spcPts val="0"/>
              </a:spcBef>
              <a:buNone/>
              <a:defRPr/>
            </a:lvl4pPr>
            <a:lvl5pPr marL="0" lvl="4" indent="0" algn="r">
              <a:spcBef>
                <a:spcPts val="0"/>
              </a:spcBef>
              <a:buNone/>
              <a:defRPr/>
            </a:lvl5pPr>
            <a:lvl6pPr marL="0" lvl="5" indent="0" algn="r">
              <a:spcBef>
                <a:spcPts val="0"/>
              </a:spcBef>
              <a:buNone/>
              <a:defRPr/>
            </a:lvl6pPr>
            <a:lvl7pPr marL="0" lvl="6" indent="0" algn="r">
              <a:spcBef>
                <a:spcPts val="0"/>
              </a:spcBef>
              <a:buNone/>
              <a:defRPr/>
            </a:lvl7pPr>
            <a:lvl8pPr marL="0" lvl="7" indent="0" algn="r">
              <a:spcBef>
                <a:spcPts val="0"/>
              </a:spcBef>
              <a:buNone/>
              <a:defRPr/>
            </a:lvl8pPr>
            <a:lvl9pPr marL="0" lvl="8" indent="0" algn="r">
              <a:spcBef>
                <a:spcPts val="0"/>
              </a:spcBef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ru-RU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Рисунок с подписью" type="picTx">
  <p:cSld name="PICTURE_WITH_CAPTION_TEXT">
    <p:spTree>
      <p:nvGrpSpPr>
        <p:cNvPr id="1" name="Shape 18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7" name="Google Shape;187;p22"/>
          <p:cNvSpPr txBox="1">
            <a:spLocks noGrp="1"/>
          </p:cNvSpPr>
          <p:nvPr>
            <p:ph type="title"/>
          </p:nvPr>
        </p:nvSpPr>
        <p:spPr>
          <a:xfrm>
            <a:off x="629841" y="342900"/>
            <a:ext cx="2949178" cy="120015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68575" tIns="34275" rIns="68575" bIns="34275" anchor="b" anchorCtr="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Calibri"/>
              <a:buNone/>
              <a:defRPr sz="2400"/>
            </a:lvl1pPr>
            <a:lvl2pPr lvl="1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9pPr>
          </a:lstStyle>
          <a:p>
            <a:endParaRPr/>
          </a:p>
        </p:txBody>
      </p:sp>
      <p:sp>
        <p:nvSpPr>
          <p:cNvPr id="188" name="Google Shape;188;p22"/>
          <p:cNvSpPr>
            <a:spLocks noGrp="1"/>
          </p:cNvSpPr>
          <p:nvPr>
            <p:ph type="pic" idx="2"/>
          </p:nvPr>
        </p:nvSpPr>
        <p:spPr>
          <a:xfrm>
            <a:off x="3887391" y="740569"/>
            <a:ext cx="4629150" cy="3655219"/>
          </a:xfrm>
          <a:prstGeom prst="rect">
            <a:avLst/>
          </a:prstGeom>
          <a:noFill/>
          <a:ln>
            <a:noFill/>
          </a:ln>
        </p:spPr>
      </p:sp>
      <p:sp>
        <p:nvSpPr>
          <p:cNvPr id="189" name="Google Shape;189;p22"/>
          <p:cNvSpPr txBox="1">
            <a:spLocks noGrp="1"/>
          </p:cNvSpPr>
          <p:nvPr>
            <p:ph type="body" idx="1"/>
          </p:nvPr>
        </p:nvSpPr>
        <p:spPr>
          <a:xfrm>
            <a:off x="629841" y="1543050"/>
            <a:ext cx="2949178" cy="2858691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68575" tIns="34275" rIns="68575" bIns="34275" anchor="t" anchorCtr="0">
            <a:normAutofit/>
          </a:bodyPr>
          <a:lstStyle>
            <a:lvl1pPr marL="457200" lvl="0" indent="-228600" algn="l">
              <a:lnSpc>
                <a:spcPct val="90000"/>
              </a:lnSpc>
              <a:spcBef>
                <a:spcPts val="800"/>
              </a:spcBef>
              <a:spcAft>
                <a:spcPts val="0"/>
              </a:spcAft>
              <a:buClr>
                <a:schemeClr val="dk1"/>
              </a:buClr>
              <a:buSzPts val="1200"/>
              <a:buNone/>
              <a:defRPr sz="1200"/>
            </a:lvl1pPr>
            <a:lvl2pPr marL="914400" lvl="1" indent="-2286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100"/>
              <a:buNone/>
              <a:defRPr sz="1100"/>
            </a:lvl2pPr>
            <a:lvl3pPr marL="1371600" lvl="2" indent="-2286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900"/>
              <a:buNone/>
              <a:defRPr sz="900"/>
            </a:lvl3pPr>
            <a:lvl4pPr marL="1828800" lvl="3" indent="-2286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800"/>
              <a:buNone/>
              <a:defRPr sz="800"/>
            </a:lvl4pPr>
            <a:lvl5pPr marL="2286000" lvl="4" indent="-2286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800"/>
              <a:buNone/>
              <a:defRPr sz="800"/>
            </a:lvl5pPr>
            <a:lvl6pPr marL="2743200" lvl="5" indent="-2286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800"/>
              <a:buNone/>
              <a:defRPr sz="800"/>
            </a:lvl6pPr>
            <a:lvl7pPr marL="3200400" lvl="6" indent="-2286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800"/>
              <a:buNone/>
              <a:defRPr sz="800"/>
            </a:lvl7pPr>
            <a:lvl8pPr marL="3657600" lvl="7" indent="-2286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800"/>
              <a:buNone/>
              <a:defRPr sz="800"/>
            </a:lvl8pPr>
            <a:lvl9pPr marL="4114800" lvl="8" indent="-2286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800"/>
              <a:buNone/>
              <a:defRPr sz="800"/>
            </a:lvl9pPr>
          </a:lstStyle>
          <a:p>
            <a:endParaRPr/>
          </a:p>
        </p:txBody>
      </p:sp>
      <p:sp>
        <p:nvSpPr>
          <p:cNvPr id="190" name="Google Shape;190;p22"/>
          <p:cNvSpPr txBox="1">
            <a:spLocks noGrp="1"/>
          </p:cNvSpPr>
          <p:nvPr>
            <p:ph type="dt" idx="10"/>
          </p:nvPr>
        </p:nvSpPr>
        <p:spPr>
          <a:xfrm>
            <a:off x="628650" y="4767263"/>
            <a:ext cx="2057400" cy="27384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68575" tIns="34275" rIns="68575" bIns="34275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9pPr>
          </a:lstStyle>
          <a:p>
            <a:endParaRPr/>
          </a:p>
        </p:txBody>
      </p:sp>
      <p:sp>
        <p:nvSpPr>
          <p:cNvPr id="191" name="Google Shape;191;p22"/>
          <p:cNvSpPr txBox="1">
            <a:spLocks noGrp="1"/>
          </p:cNvSpPr>
          <p:nvPr>
            <p:ph type="ftr" idx="11"/>
          </p:nvPr>
        </p:nvSpPr>
        <p:spPr>
          <a:xfrm>
            <a:off x="3028950" y="4767263"/>
            <a:ext cx="3086100" cy="27384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68575" tIns="34275" rIns="68575" bIns="34275" anchor="ctr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9pPr>
          </a:lstStyle>
          <a:p>
            <a:endParaRPr/>
          </a:p>
        </p:txBody>
      </p:sp>
      <p:sp>
        <p:nvSpPr>
          <p:cNvPr id="192" name="Google Shape;192;p22"/>
          <p:cNvSpPr txBox="1">
            <a:spLocks noGrp="1"/>
          </p:cNvSpPr>
          <p:nvPr>
            <p:ph type="sldNum" idx="12"/>
          </p:nvPr>
        </p:nvSpPr>
        <p:spPr>
          <a:xfrm>
            <a:off x="6457950" y="4767263"/>
            <a:ext cx="2057400" cy="27384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68575" tIns="34275" rIns="68575" bIns="34275" anchor="ctr" anchorCtr="0">
            <a:noAutofit/>
          </a:bodyPr>
          <a:lstStyle>
            <a:lvl1pPr marL="0" lvl="0" indent="0" algn="r">
              <a:spcBef>
                <a:spcPts val="0"/>
              </a:spcBef>
              <a:buNone/>
              <a:defRPr/>
            </a:lvl1pPr>
            <a:lvl2pPr marL="0" lvl="1" indent="0" algn="r">
              <a:spcBef>
                <a:spcPts val="0"/>
              </a:spcBef>
              <a:buNone/>
              <a:defRPr/>
            </a:lvl2pPr>
            <a:lvl3pPr marL="0" lvl="2" indent="0" algn="r">
              <a:spcBef>
                <a:spcPts val="0"/>
              </a:spcBef>
              <a:buNone/>
              <a:defRPr/>
            </a:lvl3pPr>
            <a:lvl4pPr marL="0" lvl="3" indent="0" algn="r">
              <a:spcBef>
                <a:spcPts val="0"/>
              </a:spcBef>
              <a:buNone/>
              <a:defRPr/>
            </a:lvl4pPr>
            <a:lvl5pPr marL="0" lvl="4" indent="0" algn="r">
              <a:spcBef>
                <a:spcPts val="0"/>
              </a:spcBef>
              <a:buNone/>
              <a:defRPr/>
            </a:lvl5pPr>
            <a:lvl6pPr marL="0" lvl="5" indent="0" algn="r">
              <a:spcBef>
                <a:spcPts val="0"/>
              </a:spcBef>
              <a:buNone/>
              <a:defRPr/>
            </a:lvl6pPr>
            <a:lvl7pPr marL="0" lvl="6" indent="0" algn="r">
              <a:spcBef>
                <a:spcPts val="0"/>
              </a:spcBef>
              <a:buNone/>
              <a:defRPr/>
            </a:lvl7pPr>
            <a:lvl8pPr marL="0" lvl="7" indent="0" algn="r">
              <a:spcBef>
                <a:spcPts val="0"/>
              </a:spcBef>
              <a:buNone/>
              <a:defRPr/>
            </a:lvl8pPr>
            <a:lvl9pPr marL="0" lvl="8" indent="0" algn="r">
              <a:spcBef>
                <a:spcPts val="0"/>
              </a:spcBef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ru-RU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Заголовок и вертикальный текст" type="vertTx">
  <p:cSld name="VERTICAL_TEXT">
    <p:spTree>
      <p:nvGrpSpPr>
        <p:cNvPr id="1" name="Shape 19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" name="Google Shape;194;p23"/>
          <p:cNvSpPr txBox="1">
            <a:spLocks noGrp="1"/>
          </p:cNvSpPr>
          <p:nvPr>
            <p:ph type="title"/>
          </p:nvPr>
        </p:nvSpPr>
        <p:spPr>
          <a:xfrm>
            <a:off x="628650" y="273844"/>
            <a:ext cx="7886700" cy="99417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68575" tIns="34275" rIns="68575" bIns="34275" anchor="ctr" anchorCtr="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9pPr>
          </a:lstStyle>
          <a:p>
            <a:endParaRPr/>
          </a:p>
        </p:txBody>
      </p:sp>
      <p:sp>
        <p:nvSpPr>
          <p:cNvPr id="195" name="Google Shape;195;p23"/>
          <p:cNvSpPr txBox="1">
            <a:spLocks noGrp="1"/>
          </p:cNvSpPr>
          <p:nvPr>
            <p:ph type="body" idx="1"/>
          </p:nvPr>
        </p:nvSpPr>
        <p:spPr>
          <a:xfrm rot="5400000">
            <a:off x="2940248" y="-942379"/>
            <a:ext cx="3263504" cy="7886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68575" tIns="34275" rIns="68575" bIns="34275" anchor="t" anchorCtr="0">
            <a:normAutofit/>
          </a:bodyPr>
          <a:lstStyle>
            <a:lvl1pPr marL="457200" lvl="0" indent="-317500" algn="l">
              <a:lnSpc>
                <a:spcPct val="90000"/>
              </a:lnSpc>
              <a:spcBef>
                <a:spcPts val="800"/>
              </a:spcBef>
              <a:spcAft>
                <a:spcPts val="0"/>
              </a:spcAft>
              <a:buClr>
                <a:schemeClr val="dk1"/>
              </a:buClr>
              <a:buSzPts val="1400"/>
              <a:buChar char="•"/>
              <a:defRPr/>
            </a:lvl1pPr>
            <a:lvl2pPr marL="914400" lvl="1" indent="-3175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400"/>
              <a:buChar char="•"/>
              <a:defRPr/>
            </a:lvl2pPr>
            <a:lvl3pPr marL="1371600" lvl="2" indent="-3175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400"/>
              <a:buChar char="•"/>
              <a:defRPr/>
            </a:lvl3pPr>
            <a:lvl4pPr marL="1828800" lvl="3" indent="-3175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400"/>
              <a:buChar char="•"/>
              <a:defRPr/>
            </a:lvl4pPr>
            <a:lvl5pPr marL="2286000" lvl="4" indent="-3175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400"/>
              <a:buChar char="•"/>
              <a:defRPr/>
            </a:lvl5pPr>
            <a:lvl6pPr marL="2743200" lvl="5" indent="-3175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400"/>
              <a:buChar char="•"/>
              <a:defRPr/>
            </a:lvl6pPr>
            <a:lvl7pPr marL="3200400" lvl="6" indent="-3175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400"/>
              <a:buChar char="•"/>
              <a:defRPr/>
            </a:lvl7pPr>
            <a:lvl8pPr marL="3657600" lvl="7" indent="-3175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400"/>
              <a:buChar char="•"/>
              <a:defRPr/>
            </a:lvl8pPr>
            <a:lvl9pPr marL="4114800" lvl="8" indent="-3175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400"/>
              <a:buChar char="•"/>
              <a:defRPr/>
            </a:lvl9pPr>
          </a:lstStyle>
          <a:p>
            <a:endParaRPr/>
          </a:p>
        </p:txBody>
      </p:sp>
      <p:sp>
        <p:nvSpPr>
          <p:cNvPr id="196" name="Google Shape;196;p23"/>
          <p:cNvSpPr txBox="1">
            <a:spLocks noGrp="1"/>
          </p:cNvSpPr>
          <p:nvPr>
            <p:ph type="dt" idx="10"/>
          </p:nvPr>
        </p:nvSpPr>
        <p:spPr>
          <a:xfrm>
            <a:off x="628650" y="4767263"/>
            <a:ext cx="2057400" cy="27384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68575" tIns="34275" rIns="68575" bIns="34275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9pPr>
          </a:lstStyle>
          <a:p>
            <a:endParaRPr/>
          </a:p>
        </p:txBody>
      </p:sp>
      <p:sp>
        <p:nvSpPr>
          <p:cNvPr id="197" name="Google Shape;197;p23"/>
          <p:cNvSpPr txBox="1">
            <a:spLocks noGrp="1"/>
          </p:cNvSpPr>
          <p:nvPr>
            <p:ph type="ftr" idx="11"/>
          </p:nvPr>
        </p:nvSpPr>
        <p:spPr>
          <a:xfrm>
            <a:off x="3028950" y="4767263"/>
            <a:ext cx="3086100" cy="27384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68575" tIns="34275" rIns="68575" bIns="34275" anchor="ctr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9pPr>
          </a:lstStyle>
          <a:p>
            <a:endParaRPr/>
          </a:p>
        </p:txBody>
      </p:sp>
      <p:sp>
        <p:nvSpPr>
          <p:cNvPr id="198" name="Google Shape;198;p23"/>
          <p:cNvSpPr txBox="1">
            <a:spLocks noGrp="1"/>
          </p:cNvSpPr>
          <p:nvPr>
            <p:ph type="sldNum" idx="12"/>
          </p:nvPr>
        </p:nvSpPr>
        <p:spPr>
          <a:xfrm>
            <a:off x="6457950" y="4767263"/>
            <a:ext cx="2057400" cy="27384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68575" tIns="34275" rIns="68575" bIns="34275" anchor="ctr" anchorCtr="0">
            <a:noAutofit/>
          </a:bodyPr>
          <a:lstStyle>
            <a:lvl1pPr marL="0" lvl="0" indent="0" algn="r">
              <a:spcBef>
                <a:spcPts val="0"/>
              </a:spcBef>
              <a:buNone/>
              <a:defRPr/>
            </a:lvl1pPr>
            <a:lvl2pPr marL="0" lvl="1" indent="0" algn="r">
              <a:spcBef>
                <a:spcPts val="0"/>
              </a:spcBef>
              <a:buNone/>
              <a:defRPr/>
            </a:lvl2pPr>
            <a:lvl3pPr marL="0" lvl="2" indent="0" algn="r">
              <a:spcBef>
                <a:spcPts val="0"/>
              </a:spcBef>
              <a:buNone/>
              <a:defRPr/>
            </a:lvl3pPr>
            <a:lvl4pPr marL="0" lvl="3" indent="0" algn="r">
              <a:spcBef>
                <a:spcPts val="0"/>
              </a:spcBef>
              <a:buNone/>
              <a:defRPr/>
            </a:lvl4pPr>
            <a:lvl5pPr marL="0" lvl="4" indent="0" algn="r">
              <a:spcBef>
                <a:spcPts val="0"/>
              </a:spcBef>
              <a:buNone/>
              <a:defRPr/>
            </a:lvl5pPr>
            <a:lvl6pPr marL="0" lvl="5" indent="0" algn="r">
              <a:spcBef>
                <a:spcPts val="0"/>
              </a:spcBef>
              <a:buNone/>
              <a:defRPr/>
            </a:lvl6pPr>
            <a:lvl7pPr marL="0" lvl="6" indent="0" algn="r">
              <a:spcBef>
                <a:spcPts val="0"/>
              </a:spcBef>
              <a:buNone/>
              <a:defRPr/>
            </a:lvl7pPr>
            <a:lvl8pPr marL="0" lvl="7" indent="0" algn="r">
              <a:spcBef>
                <a:spcPts val="0"/>
              </a:spcBef>
              <a:buNone/>
              <a:defRPr/>
            </a:lvl8pPr>
            <a:lvl9pPr marL="0" lvl="8" indent="0" algn="r">
              <a:spcBef>
                <a:spcPts val="0"/>
              </a:spcBef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ru-RU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Вертикальный заголовок и текст" type="vertTitleAndTx">
  <p:cSld name="VERTICAL_TITLE_AND_VERTICAL_TEXT">
    <p:spTree>
      <p:nvGrpSpPr>
        <p:cNvPr id="1" name="Shape 19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0" name="Google Shape;200;p24"/>
          <p:cNvSpPr txBox="1">
            <a:spLocks noGrp="1"/>
          </p:cNvSpPr>
          <p:nvPr>
            <p:ph type="title"/>
          </p:nvPr>
        </p:nvSpPr>
        <p:spPr>
          <a:xfrm rot="5400000">
            <a:off x="5350073" y="1467445"/>
            <a:ext cx="4358879" cy="197167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68575" tIns="34275" rIns="68575" bIns="34275" anchor="ctr" anchorCtr="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9pPr>
          </a:lstStyle>
          <a:p>
            <a:endParaRPr/>
          </a:p>
        </p:txBody>
      </p:sp>
      <p:sp>
        <p:nvSpPr>
          <p:cNvPr id="201" name="Google Shape;201;p24"/>
          <p:cNvSpPr txBox="1">
            <a:spLocks noGrp="1"/>
          </p:cNvSpPr>
          <p:nvPr>
            <p:ph type="body" idx="1"/>
          </p:nvPr>
        </p:nvSpPr>
        <p:spPr>
          <a:xfrm rot="5400000">
            <a:off x="1349573" y="-447080"/>
            <a:ext cx="4358879" cy="58007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68575" tIns="34275" rIns="68575" bIns="34275" anchor="t" anchorCtr="0">
            <a:normAutofit/>
          </a:bodyPr>
          <a:lstStyle>
            <a:lvl1pPr marL="457200" lvl="0" indent="-317500" algn="l">
              <a:lnSpc>
                <a:spcPct val="90000"/>
              </a:lnSpc>
              <a:spcBef>
                <a:spcPts val="800"/>
              </a:spcBef>
              <a:spcAft>
                <a:spcPts val="0"/>
              </a:spcAft>
              <a:buClr>
                <a:schemeClr val="dk1"/>
              </a:buClr>
              <a:buSzPts val="1400"/>
              <a:buChar char="•"/>
              <a:defRPr/>
            </a:lvl1pPr>
            <a:lvl2pPr marL="914400" lvl="1" indent="-3175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400"/>
              <a:buChar char="•"/>
              <a:defRPr/>
            </a:lvl2pPr>
            <a:lvl3pPr marL="1371600" lvl="2" indent="-3175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400"/>
              <a:buChar char="•"/>
              <a:defRPr/>
            </a:lvl3pPr>
            <a:lvl4pPr marL="1828800" lvl="3" indent="-3175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400"/>
              <a:buChar char="•"/>
              <a:defRPr/>
            </a:lvl4pPr>
            <a:lvl5pPr marL="2286000" lvl="4" indent="-3175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400"/>
              <a:buChar char="•"/>
              <a:defRPr/>
            </a:lvl5pPr>
            <a:lvl6pPr marL="2743200" lvl="5" indent="-3175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400"/>
              <a:buChar char="•"/>
              <a:defRPr/>
            </a:lvl6pPr>
            <a:lvl7pPr marL="3200400" lvl="6" indent="-3175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400"/>
              <a:buChar char="•"/>
              <a:defRPr/>
            </a:lvl7pPr>
            <a:lvl8pPr marL="3657600" lvl="7" indent="-3175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400"/>
              <a:buChar char="•"/>
              <a:defRPr/>
            </a:lvl8pPr>
            <a:lvl9pPr marL="4114800" lvl="8" indent="-3175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400"/>
              <a:buChar char="•"/>
              <a:defRPr/>
            </a:lvl9pPr>
          </a:lstStyle>
          <a:p>
            <a:endParaRPr/>
          </a:p>
        </p:txBody>
      </p:sp>
      <p:sp>
        <p:nvSpPr>
          <p:cNvPr id="202" name="Google Shape;202;p24"/>
          <p:cNvSpPr txBox="1">
            <a:spLocks noGrp="1"/>
          </p:cNvSpPr>
          <p:nvPr>
            <p:ph type="dt" idx="10"/>
          </p:nvPr>
        </p:nvSpPr>
        <p:spPr>
          <a:xfrm>
            <a:off x="628650" y="4767263"/>
            <a:ext cx="2057400" cy="27384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68575" tIns="34275" rIns="68575" bIns="34275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9pPr>
          </a:lstStyle>
          <a:p>
            <a:endParaRPr/>
          </a:p>
        </p:txBody>
      </p:sp>
      <p:sp>
        <p:nvSpPr>
          <p:cNvPr id="203" name="Google Shape;203;p24"/>
          <p:cNvSpPr txBox="1">
            <a:spLocks noGrp="1"/>
          </p:cNvSpPr>
          <p:nvPr>
            <p:ph type="ftr" idx="11"/>
          </p:nvPr>
        </p:nvSpPr>
        <p:spPr>
          <a:xfrm>
            <a:off x="3028950" y="4767263"/>
            <a:ext cx="3086100" cy="27384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68575" tIns="34275" rIns="68575" bIns="34275" anchor="ctr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9pPr>
          </a:lstStyle>
          <a:p>
            <a:endParaRPr/>
          </a:p>
        </p:txBody>
      </p:sp>
      <p:sp>
        <p:nvSpPr>
          <p:cNvPr id="204" name="Google Shape;204;p24"/>
          <p:cNvSpPr txBox="1">
            <a:spLocks noGrp="1"/>
          </p:cNvSpPr>
          <p:nvPr>
            <p:ph type="sldNum" idx="12"/>
          </p:nvPr>
        </p:nvSpPr>
        <p:spPr>
          <a:xfrm>
            <a:off x="6457950" y="4767263"/>
            <a:ext cx="2057400" cy="27384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68575" tIns="34275" rIns="68575" bIns="34275" anchor="ctr" anchorCtr="0">
            <a:noAutofit/>
          </a:bodyPr>
          <a:lstStyle>
            <a:lvl1pPr marL="0" lvl="0" indent="0" algn="r">
              <a:spcBef>
                <a:spcPts val="0"/>
              </a:spcBef>
              <a:buNone/>
              <a:defRPr/>
            </a:lvl1pPr>
            <a:lvl2pPr marL="0" lvl="1" indent="0" algn="r">
              <a:spcBef>
                <a:spcPts val="0"/>
              </a:spcBef>
              <a:buNone/>
              <a:defRPr/>
            </a:lvl2pPr>
            <a:lvl3pPr marL="0" lvl="2" indent="0" algn="r">
              <a:spcBef>
                <a:spcPts val="0"/>
              </a:spcBef>
              <a:buNone/>
              <a:defRPr/>
            </a:lvl3pPr>
            <a:lvl4pPr marL="0" lvl="3" indent="0" algn="r">
              <a:spcBef>
                <a:spcPts val="0"/>
              </a:spcBef>
              <a:buNone/>
              <a:defRPr/>
            </a:lvl4pPr>
            <a:lvl5pPr marL="0" lvl="4" indent="0" algn="r">
              <a:spcBef>
                <a:spcPts val="0"/>
              </a:spcBef>
              <a:buNone/>
              <a:defRPr/>
            </a:lvl5pPr>
            <a:lvl6pPr marL="0" lvl="5" indent="0" algn="r">
              <a:spcBef>
                <a:spcPts val="0"/>
              </a:spcBef>
              <a:buNone/>
              <a:defRPr/>
            </a:lvl6pPr>
            <a:lvl7pPr marL="0" lvl="6" indent="0" algn="r">
              <a:spcBef>
                <a:spcPts val="0"/>
              </a:spcBef>
              <a:buNone/>
              <a:defRPr/>
            </a:lvl7pPr>
            <a:lvl8pPr marL="0" lvl="7" indent="0" algn="r">
              <a:spcBef>
                <a:spcPts val="0"/>
              </a:spcBef>
              <a:buNone/>
              <a:defRPr/>
            </a:lvl8pPr>
            <a:lvl9pPr marL="0" lvl="8" indent="0" algn="r">
              <a:spcBef>
                <a:spcPts val="0"/>
              </a:spcBef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ru-RU"/>
              <a:t>‹#›</a:t>
            </a:fld>
            <a:endParaRPr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 name="focus">
    <p:bg>
      <p:bgPr>
        <a:solidFill>
          <a:schemeClr val="lt1"/>
        </a:solidFill>
        <a:effectLst/>
      </p:bgPr>
    </p:bg>
    <p:spTree>
      <p:nvGrpSpPr>
        <p:cNvPr id="1" name="Shape 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Google Shape;6;p1"/>
          <p:cNvSpPr txBox="1">
            <a:spLocks noGrp="1"/>
          </p:cNvSpPr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rmAutofit/>
          </a:bodyPr>
          <a:lstStyle>
            <a:lvl1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800"/>
              <a:buFont typeface="Montserrat"/>
              <a:buNone/>
              <a:defRPr sz="2800" b="0" i="0" u="none" strike="noStrike" cap="none">
                <a:solidFill>
                  <a:schemeClr val="lt1"/>
                </a:solidFill>
                <a:latin typeface="Montserrat"/>
                <a:ea typeface="Montserrat"/>
                <a:cs typeface="Montserrat"/>
                <a:sym typeface="Montserrat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800"/>
              <a:buFont typeface="Montserrat"/>
              <a:buNone/>
              <a:defRPr sz="2800" b="0" i="0" u="none" strike="noStrike" cap="none">
                <a:solidFill>
                  <a:schemeClr val="lt1"/>
                </a:solidFill>
                <a:latin typeface="Montserrat"/>
                <a:ea typeface="Montserrat"/>
                <a:cs typeface="Montserrat"/>
                <a:sym typeface="Montserrat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800"/>
              <a:buFont typeface="Montserrat"/>
              <a:buNone/>
              <a:defRPr sz="2800" b="0" i="0" u="none" strike="noStrike" cap="none">
                <a:solidFill>
                  <a:schemeClr val="lt1"/>
                </a:solidFill>
                <a:latin typeface="Montserrat"/>
                <a:ea typeface="Montserrat"/>
                <a:cs typeface="Montserrat"/>
                <a:sym typeface="Montserrat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800"/>
              <a:buFont typeface="Montserrat"/>
              <a:buNone/>
              <a:defRPr sz="2800" b="0" i="0" u="none" strike="noStrike" cap="none">
                <a:solidFill>
                  <a:schemeClr val="lt1"/>
                </a:solidFill>
                <a:latin typeface="Montserrat"/>
                <a:ea typeface="Montserrat"/>
                <a:cs typeface="Montserrat"/>
                <a:sym typeface="Montserrat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800"/>
              <a:buFont typeface="Montserrat"/>
              <a:buNone/>
              <a:defRPr sz="2800" b="0" i="0" u="none" strike="noStrike" cap="none">
                <a:solidFill>
                  <a:schemeClr val="lt1"/>
                </a:solidFill>
                <a:latin typeface="Montserrat"/>
                <a:ea typeface="Montserrat"/>
                <a:cs typeface="Montserrat"/>
                <a:sym typeface="Montserrat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800"/>
              <a:buFont typeface="Montserrat"/>
              <a:buNone/>
              <a:defRPr sz="2800" b="0" i="0" u="none" strike="noStrike" cap="none">
                <a:solidFill>
                  <a:schemeClr val="lt1"/>
                </a:solidFill>
                <a:latin typeface="Montserrat"/>
                <a:ea typeface="Montserrat"/>
                <a:cs typeface="Montserrat"/>
                <a:sym typeface="Montserrat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800"/>
              <a:buFont typeface="Montserrat"/>
              <a:buNone/>
              <a:defRPr sz="2800" b="0" i="0" u="none" strike="noStrike" cap="none">
                <a:solidFill>
                  <a:schemeClr val="lt1"/>
                </a:solidFill>
                <a:latin typeface="Montserrat"/>
                <a:ea typeface="Montserrat"/>
                <a:cs typeface="Montserrat"/>
                <a:sym typeface="Montserrat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800"/>
              <a:buFont typeface="Montserrat"/>
              <a:buNone/>
              <a:defRPr sz="2800" b="0" i="0" u="none" strike="noStrike" cap="none">
                <a:solidFill>
                  <a:schemeClr val="lt1"/>
                </a:solidFill>
                <a:latin typeface="Montserrat"/>
                <a:ea typeface="Montserrat"/>
                <a:cs typeface="Montserrat"/>
                <a:sym typeface="Montserrat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800"/>
              <a:buFont typeface="Montserrat"/>
              <a:buNone/>
              <a:defRPr sz="2800" b="0" i="0" u="none" strike="noStrike" cap="none">
                <a:solidFill>
                  <a:schemeClr val="lt1"/>
                </a:solidFill>
                <a:latin typeface="Montserrat"/>
                <a:ea typeface="Montserrat"/>
                <a:cs typeface="Montserrat"/>
                <a:sym typeface="Montserrat"/>
              </a:defRPr>
            </a:lvl9pPr>
          </a:lstStyle>
          <a:p>
            <a:endParaRPr/>
          </a:p>
        </p:txBody>
      </p:sp>
      <p:sp>
        <p:nvSpPr>
          <p:cNvPr id="7" name="Google Shape;7;p1"/>
          <p:cNvSpPr txBox="1">
            <a:spLocks noGrp="1"/>
          </p:cNvSpPr>
          <p:nvPr>
            <p:ph type="body" idx="1"/>
          </p:nvPr>
        </p:nvSpPr>
        <p:spPr>
          <a:xfrm>
            <a:off x="311700" y="1152475"/>
            <a:ext cx="8520600" cy="34164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rmAutofit/>
          </a:bodyPr>
          <a:lstStyle>
            <a:lvl1pPr marL="457200" marR="0" lvl="0" indent="-311150" algn="l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300"/>
              <a:buFont typeface="Lato"/>
              <a:buChar char="●"/>
              <a:defRPr sz="1300" b="0" i="0" u="none" strike="noStrike" cap="none">
                <a:solidFill>
                  <a:schemeClr val="lt1"/>
                </a:solidFill>
                <a:latin typeface="Lato"/>
                <a:ea typeface="Lato"/>
                <a:cs typeface="Lato"/>
                <a:sym typeface="Lato"/>
              </a:defRPr>
            </a:lvl1pPr>
            <a:lvl2pPr marL="914400" marR="0" lvl="1" indent="-298450" algn="l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Lato"/>
              <a:buChar char="○"/>
              <a:defRPr sz="1100" b="0" i="0" u="none" strike="noStrike" cap="none">
                <a:solidFill>
                  <a:schemeClr val="lt1"/>
                </a:solidFill>
                <a:latin typeface="Lato"/>
                <a:ea typeface="Lato"/>
                <a:cs typeface="Lato"/>
                <a:sym typeface="Lato"/>
              </a:defRPr>
            </a:lvl2pPr>
            <a:lvl3pPr marL="1371600" marR="0" lvl="2" indent="-298450" algn="l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Lato"/>
              <a:buChar char="■"/>
              <a:defRPr sz="1100" b="0" i="0" u="none" strike="noStrike" cap="none">
                <a:solidFill>
                  <a:schemeClr val="lt1"/>
                </a:solidFill>
                <a:latin typeface="Lato"/>
                <a:ea typeface="Lato"/>
                <a:cs typeface="Lato"/>
                <a:sym typeface="Lato"/>
              </a:defRPr>
            </a:lvl3pPr>
            <a:lvl4pPr marL="1828800" marR="0" lvl="3" indent="-298450" algn="l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Lato"/>
              <a:buChar char="●"/>
              <a:defRPr sz="1100" b="0" i="0" u="none" strike="noStrike" cap="none">
                <a:solidFill>
                  <a:schemeClr val="lt1"/>
                </a:solidFill>
                <a:latin typeface="Lato"/>
                <a:ea typeface="Lato"/>
                <a:cs typeface="Lato"/>
                <a:sym typeface="Lato"/>
              </a:defRPr>
            </a:lvl4pPr>
            <a:lvl5pPr marL="2286000" marR="0" lvl="4" indent="-298450" algn="l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Lato"/>
              <a:buChar char="○"/>
              <a:defRPr sz="1100" b="0" i="0" u="none" strike="noStrike" cap="none">
                <a:solidFill>
                  <a:schemeClr val="lt1"/>
                </a:solidFill>
                <a:latin typeface="Lato"/>
                <a:ea typeface="Lato"/>
                <a:cs typeface="Lato"/>
                <a:sym typeface="Lato"/>
              </a:defRPr>
            </a:lvl5pPr>
            <a:lvl6pPr marL="2743200" marR="0" lvl="5" indent="-298450" algn="l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Lato"/>
              <a:buChar char="■"/>
              <a:defRPr sz="1100" b="0" i="0" u="none" strike="noStrike" cap="none">
                <a:solidFill>
                  <a:schemeClr val="lt1"/>
                </a:solidFill>
                <a:latin typeface="Lato"/>
                <a:ea typeface="Lato"/>
                <a:cs typeface="Lato"/>
                <a:sym typeface="Lato"/>
              </a:defRPr>
            </a:lvl6pPr>
            <a:lvl7pPr marL="3200400" marR="0" lvl="6" indent="-298450" algn="l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Lato"/>
              <a:buChar char="●"/>
              <a:defRPr sz="1100" b="0" i="0" u="none" strike="noStrike" cap="none">
                <a:solidFill>
                  <a:schemeClr val="lt1"/>
                </a:solidFill>
                <a:latin typeface="Lato"/>
                <a:ea typeface="Lato"/>
                <a:cs typeface="Lato"/>
                <a:sym typeface="Lato"/>
              </a:defRPr>
            </a:lvl7pPr>
            <a:lvl8pPr marL="3657600" marR="0" lvl="7" indent="-298450" algn="l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Lato"/>
              <a:buChar char="○"/>
              <a:defRPr sz="1100" b="0" i="0" u="none" strike="noStrike" cap="none">
                <a:solidFill>
                  <a:schemeClr val="lt1"/>
                </a:solidFill>
                <a:latin typeface="Lato"/>
                <a:ea typeface="Lato"/>
                <a:cs typeface="Lato"/>
                <a:sym typeface="Lato"/>
              </a:defRPr>
            </a:lvl8pPr>
            <a:lvl9pPr marL="4114800" marR="0" lvl="8" indent="-298450" algn="l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Lato"/>
              <a:buChar char="■"/>
              <a:defRPr sz="1100" b="0" i="0" u="none" strike="noStrike" cap="none">
                <a:solidFill>
                  <a:schemeClr val="lt1"/>
                </a:solidFill>
                <a:latin typeface="Lato"/>
                <a:ea typeface="Lato"/>
                <a:cs typeface="Lato"/>
                <a:sym typeface="Lato"/>
              </a:defRPr>
            </a:lvl9pPr>
          </a:lstStyle>
          <a:p>
            <a:endParaRPr/>
          </a:p>
        </p:txBody>
      </p:sp>
      <p:sp>
        <p:nvSpPr>
          <p:cNvPr id="8" name="Google Shape;8;p1"/>
          <p:cNvSpPr txBox="1">
            <a:spLocks noGrp="1"/>
          </p:cNvSpPr>
          <p:nvPr>
            <p:ph type="sldNum" idx="12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rmAutofit/>
          </a:bodyPr>
          <a:lstStyle>
            <a:lvl1pPr marL="0" marR="0" lvl="0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lt1"/>
                </a:solidFill>
                <a:latin typeface="Lato"/>
                <a:ea typeface="Lato"/>
                <a:cs typeface="Lato"/>
                <a:sym typeface="Lato"/>
              </a:defRPr>
            </a:lvl1pPr>
            <a:lvl2pPr marL="0" marR="0" lvl="1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lt1"/>
                </a:solidFill>
                <a:latin typeface="Lato"/>
                <a:ea typeface="Lato"/>
                <a:cs typeface="Lato"/>
                <a:sym typeface="Lato"/>
              </a:defRPr>
            </a:lvl2pPr>
            <a:lvl3pPr marL="0" marR="0" lvl="2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lt1"/>
                </a:solidFill>
                <a:latin typeface="Lato"/>
                <a:ea typeface="Lato"/>
                <a:cs typeface="Lato"/>
                <a:sym typeface="Lato"/>
              </a:defRPr>
            </a:lvl3pPr>
            <a:lvl4pPr marL="0" marR="0" lvl="3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lt1"/>
                </a:solidFill>
                <a:latin typeface="Lato"/>
                <a:ea typeface="Lato"/>
                <a:cs typeface="Lato"/>
                <a:sym typeface="Lato"/>
              </a:defRPr>
            </a:lvl4pPr>
            <a:lvl5pPr marL="0" marR="0" lvl="4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lt1"/>
                </a:solidFill>
                <a:latin typeface="Lato"/>
                <a:ea typeface="Lato"/>
                <a:cs typeface="Lato"/>
                <a:sym typeface="Lato"/>
              </a:defRPr>
            </a:lvl5pPr>
            <a:lvl6pPr marL="0" marR="0" lvl="5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lt1"/>
                </a:solidFill>
                <a:latin typeface="Lato"/>
                <a:ea typeface="Lato"/>
                <a:cs typeface="Lato"/>
                <a:sym typeface="Lato"/>
              </a:defRPr>
            </a:lvl6pPr>
            <a:lvl7pPr marL="0" marR="0" lvl="6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lt1"/>
                </a:solidFill>
                <a:latin typeface="Lato"/>
                <a:ea typeface="Lato"/>
                <a:cs typeface="Lato"/>
                <a:sym typeface="Lato"/>
              </a:defRPr>
            </a:lvl7pPr>
            <a:lvl8pPr marL="0" marR="0" lvl="7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lt1"/>
                </a:solidFill>
                <a:latin typeface="Lato"/>
                <a:ea typeface="Lato"/>
                <a:cs typeface="Lato"/>
                <a:sym typeface="Lato"/>
              </a:defRPr>
            </a:lvl8pPr>
            <a:lvl9pPr marL="0" marR="0" lvl="8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lt1"/>
                </a:solidFill>
                <a:latin typeface="Lato"/>
                <a:ea typeface="Lato"/>
                <a:cs typeface="Lato"/>
                <a:sym typeface="Lato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ru-RU"/>
              <a:t>‹#›</a:t>
            </a:fld>
            <a:endParaRPr/>
          </a:p>
        </p:txBody>
      </p:sp>
    </p:spTree>
  </p:cSld>
  <p:clrMap bg1="lt1" tx1="dk1" bg2="dk2" tx2="lt2" accent1="accent1" accent2="accent2" accent3="accent3" accent4="accent4" accent5="accent5" accent6="accent6" hlink="hlink" folHlink="folHlink"/>
  <p:sldLayoutIdLst>
    <p:sldLayoutId id="2147483648" r:id="rId1"/>
    <p:sldLayoutId id="2147483649" r:id="rId2"/>
    <p:sldLayoutId id="2147483650" r:id="rId3"/>
    <p:sldLayoutId id="2147483651" r:id="rId4"/>
    <p:sldLayoutId id="2147483652" r:id="rId5"/>
    <p:sldLayoutId id="2147483653" r:id="rId6"/>
    <p:sldLayoutId id="2147483654" r:id="rId7"/>
    <p:sldLayoutId id="2147483655" r:id="rId8"/>
    <p:sldLayoutId id="2147483656" r:id="rId9"/>
    <p:sldLayoutId id="2147483657" r:id="rId10"/>
    <p:sldLayoutId id="2147483658" r:id="rId11"/>
  </p:sldLayoutIdLst>
  <p:hf hdr="0" ftr="0" dt="0"/>
  <p:txStyles>
    <p:title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titleStyle>
    <p:body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bodyStyle>
    <p:other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lt1"/>
        </a:solidFill>
        <a:effectLst/>
      </p:bgPr>
    </p:bg>
    <p:spTree>
      <p:nvGrpSpPr>
        <p:cNvPr id="1" name="Shape 13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1" name="Google Shape;131;p13"/>
          <p:cNvSpPr txBox="1">
            <a:spLocks noGrp="1"/>
          </p:cNvSpPr>
          <p:nvPr>
            <p:ph type="title"/>
          </p:nvPr>
        </p:nvSpPr>
        <p:spPr>
          <a:xfrm>
            <a:off x="628650" y="273844"/>
            <a:ext cx="7886700" cy="99417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68575" tIns="34275" rIns="68575" bIns="34275" anchor="ctr" anchorCtr="0">
            <a:normAutofit/>
          </a:bodyPr>
          <a:lstStyle>
            <a:lvl1pPr marR="0" lvl="0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300"/>
              <a:buFont typeface="Calibri"/>
              <a:buNone/>
              <a:defRPr sz="33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lvl="1">
              <a:spcBef>
                <a:spcPts val="0"/>
              </a:spcBef>
              <a:spcAft>
                <a:spcPts val="0"/>
              </a:spcAft>
              <a:buSzPts val="1100"/>
              <a:buNone/>
              <a:defRPr sz="1400"/>
            </a:lvl2pPr>
            <a:lvl3pPr lvl="2">
              <a:spcBef>
                <a:spcPts val="0"/>
              </a:spcBef>
              <a:spcAft>
                <a:spcPts val="0"/>
              </a:spcAft>
              <a:buSzPts val="1100"/>
              <a:buNone/>
              <a:defRPr sz="1400"/>
            </a:lvl3pPr>
            <a:lvl4pPr lvl="3">
              <a:spcBef>
                <a:spcPts val="0"/>
              </a:spcBef>
              <a:spcAft>
                <a:spcPts val="0"/>
              </a:spcAft>
              <a:buSzPts val="1100"/>
              <a:buNone/>
              <a:defRPr sz="1400"/>
            </a:lvl4pPr>
            <a:lvl5pPr lvl="4">
              <a:spcBef>
                <a:spcPts val="0"/>
              </a:spcBef>
              <a:spcAft>
                <a:spcPts val="0"/>
              </a:spcAft>
              <a:buSzPts val="1100"/>
              <a:buNone/>
              <a:defRPr sz="1400"/>
            </a:lvl5pPr>
            <a:lvl6pPr lvl="5">
              <a:spcBef>
                <a:spcPts val="0"/>
              </a:spcBef>
              <a:spcAft>
                <a:spcPts val="0"/>
              </a:spcAft>
              <a:buSzPts val="1100"/>
              <a:buNone/>
              <a:defRPr sz="1400"/>
            </a:lvl6pPr>
            <a:lvl7pPr lvl="6">
              <a:spcBef>
                <a:spcPts val="0"/>
              </a:spcBef>
              <a:spcAft>
                <a:spcPts val="0"/>
              </a:spcAft>
              <a:buSzPts val="1100"/>
              <a:buNone/>
              <a:defRPr sz="1400"/>
            </a:lvl7pPr>
            <a:lvl8pPr lvl="7">
              <a:spcBef>
                <a:spcPts val="0"/>
              </a:spcBef>
              <a:spcAft>
                <a:spcPts val="0"/>
              </a:spcAft>
              <a:buSzPts val="1100"/>
              <a:buNone/>
              <a:defRPr sz="1400"/>
            </a:lvl8pPr>
            <a:lvl9pPr lvl="8">
              <a:spcBef>
                <a:spcPts val="0"/>
              </a:spcBef>
              <a:spcAft>
                <a:spcPts val="0"/>
              </a:spcAft>
              <a:buSzPts val="1100"/>
              <a:buNone/>
              <a:defRPr sz="1400"/>
            </a:lvl9pPr>
          </a:lstStyle>
          <a:p>
            <a:endParaRPr/>
          </a:p>
        </p:txBody>
      </p:sp>
      <p:sp>
        <p:nvSpPr>
          <p:cNvPr id="132" name="Google Shape;132;p13"/>
          <p:cNvSpPr txBox="1">
            <a:spLocks noGrp="1"/>
          </p:cNvSpPr>
          <p:nvPr>
            <p:ph type="body" idx="1"/>
          </p:nvPr>
        </p:nvSpPr>
        <p:spPr>
          <a:xfrm>
            <a:off x="628650" y="1369219"/>
            <a:ext cx="7886700" cy="326350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68575" tIns="34275" rIns="68575" bIns="34275" anchor="t" anchorCtr="0">
            <a:normAutofit/>
          </a:bodyPr>
          <a:lstStyle>
            <a:lvl1pPr marL="457200" marR="0" lvl="0" indent="-361950" algn="l" rtl="0">
              <a:lnSpc>
                <a:spcPct val="90000"/>
              </a:lnSpc>
              <a:spcBef>
                <a:spcPts val="800"/>
              </a:spcBef>
              <a:spcAft>
                <a:spcPts val="0"/>
              </a:spcAft>
              <a:buClr>
                <a:schemeClr val="dk1"/>
              </a:buClr>
              <a:buSzPts val="2100"/>
              <a:buFont typeface="Arial"/>
              <a:buChar char="•"/>
              <a:defRPr sz="21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914400" marR="0" lvl="1" indent="-342900" algn="l" rtl="0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1371600" marR="0" lvl="2" indent="-323850" algn="l" rtl="0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500"/>
              <a:buFont typeface="Arial"/>
              <a:buChar char="•"/>
              <a:defRPr sz="15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1828800" marR="0" lvl="3" indent="-317500" algn="l" rtl="0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Arial"/>
              <a:buChar char="•"/>
              <a:defRPr sz="14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2286000" marR="0" lvl="4" indent="-317500" algn="l" rtl="0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Arial"/>
              <a:buChar char="•"/>
              <a:defRPr sz="14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2743200" marR="0" lvl="5" indent="-317500" algn="l" rtl="0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Arial"/>
              <a:buChar char="•"/>
              <a:defRPr sz="14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3200400" marR="0" lvl="6" indent="-317500" algn="l" rtl="0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Arial"/>
              <a:buChar char="•"/>
              <a:defRPr sz="14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3657600" marR="0" lvl="7" indent="-317500" algn="l" rtl="0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Arial"/>
              <a:buChar char="•"/>
              <a:defRPr sz="14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4114800" marR="0" lvl="8" indent="-317500" algn="l" rtl="0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Arial"/>
              <a:buChar char="•"/>
              <a:defRPr sz="14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133" name="Google Shape;133;p13"/>
          <p:cNvSpPr txBox="1">
            <a:spLocks noGrp="1"/>
          </p:cNvSpPr>
          <p:nvPr>
            <p:ph type="dt" idx="10"/>
          </p:nvPr>
        </p:nvSpPr>
        <p:spPr>
          <a:xfrm>
            <a:off x="628650" y="4767263"/>
            <a:ext cx="2057400" cy="27384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68575" tIns="34275" rIns="68575" bIns="34275" anchor="ctr" anchorCtr="0">
            <a:noAutofit/>
          </a:bodyPr>
          <a:lstStyle>
            <a:lvl1pPr marR="0" lvl="0" algn="l" rtl="0">
              <a:spcBef>
                <a:spcPts val="0"/>
              </a:spcBef>
              <a:spcAft>
                <a:spcPts val="0"/>
              </a:spcAft>
              <a:buSzPts val="1100"/>
              <a:buNone/>
              <a:defRPr sz="9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R="0" lvl="1" algn="l" rtl="0">
              <a:spcBef>
                <a:spcPts val="0"/>
              </a:spcBef>
              <a:spcAft>
                <a:spcPts val="0"/>
              </a:spcAft>
              <a:buSzPts val="1100"/>
              <a:buNone/>
              <a:defRPr sz="14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R="0" lvl="2" algn="l" rtl="0">
              <a:spcBef>
                <a:spcPts val="0"/>
              </a:spcBef>
              <a:spcAft>
                <a:spcPts val="0"/>
              </a:spcAft>
              <a:buSzPts val="1100"/>
              <a:buNone/>
              <a:defRPr sz="14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R="0" lvl="3" algn="l" rtl="0">
              <a:spcBef>
                <a:spcPts val="0"/>
              </a:spcBef>
              <a:spcAft>
                <a:spcPts val="0"/>
              </a:spcAft>
              <a:buSzPts val="1100"/>
              <a:buNone/>
              <a:defRPr sz="14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R="0" lvl="4" algn="l" rtl="0">
              <a:spcBef>
                <a:spcPts val="0"/>
              </a:spcBef>
              <a:spcAft>
                <a:spcPts val="0"/>
              </a:spcAft>
              <a:buSzPts val="1100"/>
              <a:buNone/>
              <a:defRPr sz="14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R="0" lvl="5" algn="l" rtl="0">
              <a:spcBef>
                <a:spcPts val="0"/>
              </a:spcBef>
              <a:spcAft>
                <a:spcPts val="0"/>
              </a:spcAft>
              <a:buSzPts val="1100"/>
              <a:buNone/>
              <a:defRPr sz="14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R="0" lvl="6" algn="l" rtl="0">
              <a:spcBef>
                <a:spcPts val="0"/>
              </a:spcBef>
              <a:spcAft>
                <a:spcPts val="0"/>
              </a:spcAft>
              <a:buSzPts val="1100"/>
              <a:buNone/>
              <a:defRPr sz="14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R="0" lvl="7" algn="l" rtl="0">
              <a:spcBef>
                <a:spcPts val="0"/>
              </a:spcBef>
              <a:spcAft>
                <a:spcPts val="0"/>
              </a:spcAft>
              <a:buSzPts val="1100"/>
              <a:buNone/>
              <a:defRPr sz="14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R="0" lvl="8" algn="l" rtl="0">
              <a:spcBef>
                <a:spcPts val="0"/>
              </a:spcBef>
              <a:spcAft>
                <a:spcPts val="0"/>
              </a:spcAft>
              <a:buSzPts val="1100"/>
              <a:buNone/>
              <a:defRPr sz="14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134" name="Google Shape;134;p13"/>
          <p:cNvSpPr txBox="1">
            <a:spLocks noGrp="1"/>
          </p:cNvSpPr>
          <p:nvPr>
            <p:ph type="ftr" idx="11"/>
          </p:nvPr>
        </p:nvSpPr>
        <p:spPr>
          <a:xfrm>
            <a:off x="3028950" y="4767263"/>
            <a:ext cx="3086100" cy="27384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68575" tIns="34275" rIns="68575" bIns="34275" anchor="ctr" anchorCtr="0">
            <a:noAutofit/>
          </a:bodyPr>
          <a:lstStyle>
            <a:lvl1pPr marR="0" lvl="0" algn="ctr" rtl="0">
              <a:spcBef>
                <a:spcPts val="0"/>
              </a:spcBef>
              <a:spcAft>
                <a:spcPts val="0"/>
              </a:spcAft>
              <a:buSzPts val="1100"/>
              <a:buNone/>
              <a:defRPr sz="9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R="0" lvl="1" algn="l" rtl="0">
              <a:spcBef>
                <a:spcPts val="0"/>
              </a:spcBef>
              <a:spcAft>
                <a:spcPts val="0"/>
              </a:spcAft>
              <a:buSzPts val="1100"/>
              <a:buNone/>
              <a:defRPr sz="14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R="0" lvl="2" algn="l" rtl="0">
              <a:spcBef>
                <a:spcPts val="0"/>
              </a:spcBef>
              <a:spcAft>
                <a:spcPts val="0"/>
              </a:spcAft>
              <a:buSzPts val="1100"/>
              <a:buNone/>
              <a:defRPr sz="14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R="0" lvl="3" algn="l" rtl="0">
              <a:spcBef>
                <a:spcPts val="0"/>
              </a:spcBef>
              <a:spcAft>
                <a:spcPts val="0"/>
              </a:spcAft>
              <a:buSzPts val="1100"/>
              <a:buNone/>
              <a:defRPr sz="14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R="0" lvl="4" algn="l" rtl="0">
              <a:spcBef>
                <a:spcPts val="0"/>
              </a:spcBef>
              <a:spcAft>
                <a:spcPts val="0"/>
              </a:spcAft>
              <a:buSzPts val="1100"/>
              <a:buNone/>
              <a:defRPr sz="14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R="0" lvl="5" algn="l" rtl="0">
              <a:spcBef>
                <a:spcPts val="0"/>
              </a:spcBef>
              <a:spcAft>
                <a:spcPts val="0"/>
              </a:spcAft>
              <a:buSzPts val="1100"/>
              <a:buNone/>
              <a:defRPr sz="14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R="0" lvl="6" algn="l" rtl="0">
              <a:spcBef>
                <a:spcPts val="0"/>
              </a:spcBef>
              <a:spcAft>
                <a:spcPts val="0"/>
              </a:spcAft>
              <a:buSzPts val="1100"/>
              <a:buNone/>
              <a:defRPr sz="14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R="0" lvl="7" algn="l" rtl="0">
              <a:spcBef>
                <a:spcPts val="0"/>
              </a:spcBef>
              <a:spcAft>
                <a:spcPts val="0"/>
              </a:spcAft>
              <a:buSzPts val="1100"/>
              <a:buNone/>
              <a:defRPr sz="14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R="0" lvl="8" algn="l" rtl="0">
              <a:spcBef>
                <a:spcPts val="0"/>
              </a:spcBef>
              <a:spcAft>
                <a:spcPts val="0"/>
              </a:spcAft>
              <a:buSzPts val="1100"/>
              <a:buNone/>
              <a:defRPr sz="14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135" name="Google Shape;135;p13"/>
          <p:cNvSpPr txBox="1">
            <a:spLocks noGrp="1"/>
          </p:cNvSpPr>
          <p:nvPr>
            <p:ph type="sldNum" idx="12"/>
          </p:nvPr>
        </p:nvSpPr>
        <p:spPr>
          <a:xfrm>
            <a:off x="6457950" y="4767263"/>
            <a:ext cx="2057400" cy="27384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68575" tIns="34275" rIns="68575" bIns="34275" anchor="ctr" anchorCtr="0">
            <a:noAutofit/>
          </a:bodyPr>
          <a:lstStyle>
            <a:lvl1pPr marL="0" marR="0" lvl="0" indent="0" algn="r" rtl="0">
              <a:spcBef>
                <a:spcPts val="0"/>
              </a:spcBef>
              <a:buNone/>
              <a:defRPr sz="9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0" marR="0" lvl="1" indent="0" algn="r" rtl="0">
              <a:spcBef>
                <a:spcPts val="0"/>
              </a:spcBef>
              <a:buNone/>
              <a:defRPr sz="9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0" marR="0" lvl="2" indent="0" algn="r" rtl="0">
              <a:spcBef>
                <a:spcPts val="0"/>
              </a:spcBef>
              <a:buNone/>
              <a:defRPr sz="9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0" marR="0" lvl="3" indent="0" algn="r" rtl="0">
              <a:spcBef>
                <a:spcPts val="0"/>
              </a:spcBef>
              <a:buNone/>
              <a:defRPr sz="9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0" marR="0" lvl="4" indent="0" algn="r" rtl="0">
              <a:spcBef>
                <a:spcPts val="0"/>
              </a:spcBef>
              <a:buNone/>
              <a:defRPr sz="9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0" marR="0" lvl="5" indent="0" algn="r" rtl="0">
              <a:spcBef>
                <a:spcPts val="0"/>
              </a:spcBef>
              <a:buNone/>
              <a:defRPr sz="9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0" marR="0" lvl="6" indent="0" algn="r" rtl="0">
              <a:spcBef>
                <a:spcPts val="0"/>
              </a:spcBef>
              <a:buNone/>
              <a:defRPr sz="9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0" marR="0" lvl="7" indent="0" algn="r" rtl="0">
              <a:spcBef>
                <a:spcPts val="0"/>
              </a:spcBef>
              <a:buNone/>
              <a:defRPr sz="9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0" marR="0" lvl="8" indent="0" algn="r" rtl="0">
              <a:spcBef>
                <a:spcPts val="0"/>
              </a:spcBef>
              <a:buNone/>
              <a:defRPr sz="9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ru-RU"/>
              <a:t>‹#›</a:t>
            </a:fld>
            <a:endParaRPr/>
          </a:p>
        </p:txBody>
      </p:sp>
    </p:spTree>
  </p:cSld>
  <p:clrMap bg1="lt1" tx1="dk1" bg2="dk2" tx2="lt2" accent1="accent1" accent2="accent2" accent3="accent3" accent4="accent4" accent5="accent5" accent6="accent6" hlink="hlink" folHlink="folHlink"/>
  <p:sldLayoutIdLst>
    <p:sldLayoutId id="2147483659" r:id="rId1"/>
    <p:sldLayoutId id="2147483660" r:id="rId2"/>
    <p:sldLayoutId id="2147483661" r:id="rId3"/>
    <p:sldLayoutId id="2147483662" r:id="rId4"/>
    <p:sldLayoutId id="2147483663" r:id="rId5"/>
    <p:sldLayoutId id="2147483664" r:id="rId6"/>
    <p:sldLayoutId id="2147483665" r:id="rId7"/>
    <p:sldLayoutId id="2147483666" r:id="rId8"/>
    <p:sldLayoutId id="2147483667" r:id="rId9"/>
    <p:sldLayoutId id="2147483668" r:id="rId10"/>
    <p:sldLayoutId id="2147483669" r:id="rId11"/>
  </p:sldLayoutIdLst>
  <p:hf hdr="0" ftr="0" dt="0"/>
  <p:txStyles>
    <p:title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titleStyle>
    <p:body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bodyStyle>
    <p:other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3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4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4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4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4.xml"/><Relationship Id="rId4" Type="http://schemas.openxmlformats.org/officeDocument/2006/relationships/image" Target="../media/image6.png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4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chart" Target="../charts/chart1.xml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4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20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9" name="Google Shape;209;p25"/>
          <p:cNvSpPr txBox="1">
            <a:spLocks noGrp="1"/>
          </p:cNvSpPr>
          <p:nvPr>
            <p:ph type="ctrTitle"/>
          </p:nvPr>
        </p:nvSpPr>
        <p:spPr>
          <a:xfrm>
            <a:off x="3096450" y="1977465"/>
            <a:ext cx="5823300" cy="15789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400"/>
              <a:buFont typeface="Arial"/>
              <a:buNone/>
            </a:pPr>
            <a:r>
              <a:rPr lang="ru-RU" sz="3200">
                <a:solidFill>
                  <a:srgbClr val="002060"/>
                </a:solidFill>
                <a:latin typeface="Roboto"/>
                <a:ea typeface="Roboto"/>
                <a:cs typeface="Roboto"/>
                <a:sym typeface="Roboto"/>
              </a:rPr>
              <a:t>Совершенствование процесса проверки статуса заявления на въезд в город</a:t>
            </a:r>
            <a:endParaRPr sz="3200">
              <a:solidFill>
                <a:srgbClr val="1F3B73"/>
              </a:solidFill>
              <a:latin typeface="Roboto"/>
              <a:ea typeface="Roboto"/>
              <a:cs typeface="Roboto"/>
              <a:sym typeface="Roboto"/>
            </a:endParaRPr>
          </a:p>
        </p:txBody>
      </p:sp>
      <p:sp>
        <p:nvSpPr>
          <p:cNvPr id="210" name="Google Shape;210;p25"/>
          <p:cNvSpPr txBox="1">
            <a:spLocks noGrp="1"/>
          </p:cNvSpPr>
          <p:nvPr>
            <p:ph type="subTitle" idx="1"/>
          </p:nvPr>
        </p:nvSpPr>
        <p:spPr>
          <a:xfrm>
            <a:off x="3037325" y="3924125"/>
            <a:ext cx="6106500" cy="1219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rmAutofit fontScale="92500" lnSpcReduction="20000"/>
          </a:bodyPr>
          <a:lstStyle/>
          <a:p>
            <a:pPr marL="0" lvl="0" indent="0" algn="r" rtl="0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SzPct val="78078"/>
              <a:buNone/>
            </a:pPr>
            <a:r>
              <a:rPr lang="ru-RU" sz="1800">
                <a:solidFill>
                  <a:schemeClr val="dk1"/>
                </a:solidFill>
                <a:latin typeface="Roboto"/>
                <a:ea typeface="Roboto"/>
                <a:cs typeface="Roboto"/>
                <a:sym typeface="Roboto"/>
              </a:rPr>
              <a:t>Докладчик: </a:t>
            </a:r>
            <a:br>
              <a:rPr lang="ru-RU" sz="1800">
                <a:solidFill>
                  <a:schemeClr val="dk1"/>
                </a:solidFill>
                <a:latin typeface="Roboto"/>
                <a:ea typeface="Roboto"/>
                <a:cs typeface="Roboto"/>
                <a:sym typeface="Roboto"/>
              </a:rPr>
            </a:br>
            <a:r>
              <a:rPr lang="ru-RU" sz="1800">
                <a:solidFill>
                  <a:schemeClr val="dk1"/>
                </a:solidFill>
                <a:latin typeface="Roboto"/>
                <a:ea typeface="Roboto"/>
                <a:cs typeface="Roboto"/>
                <a:sym typeface="Roboto"/>
              </a:rPr>
              <a:t>Председатель КРИО</a:t>
            </a:r>
            <a:br>
              <a:rPr lang="ru-RU" sz="1800">
                <a:solidFill>
                  <a:schemeClr val="dk1"/>
                </a:solidFill>
                <a:latin typeface="Roboto"/>
                <a:ea typeface="Roboto"/>
                <a:cs typeface="Roboto"/>
                <a:sym typeface="Roboto"/>
              </a:rPr>
            </a:br>
            <a:r>
              <a:rPr lang="ru-RU" sz="1800">
                <a:solidFill>
                  <a:schemeClr val="dk1"/>
                </a:solidFill>
                <a:latin typeface="Roboto"/>
                <a:ea typeface="Roboto"/>
                <a:cs typeface="Roboto"/>
                <a:sym typeface="Roboto"/>
              </a:rPr>
              <a:t>Олейников Андрей Валериевич</a:t>
            </a:r>
            <a:endParaRPr sz="1800"/>
          </a:p>
        </p:txBody>
      </p:sp>
      <p:pic>
        <p:nvPicPr>
          <p:cNvPr id="211" name="Google Shape;211;p25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2151825" y="135500"/>
            <a:ext cx="4840350" cy="13690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21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Рисунок 2">
            <a:extLst>
              <a:ext uri="{FF2B5EF4-FFF2-40B4-BE49-F238E27FC236}">
                <a16:creationId xmlns:a16="http://schemas.microsoft.com/office/drawing/2014/main" id="{76E3F7C7-BA93-4C91-8E64-BA2349039945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l="11034" r="11553"/>
          <a:stretch/>
        </p:blipFill>
        <p:spPr>
          <a:xfrm rot="5400000">
            <a:off x="2095470" y="-2095468"/>
            <a:ext cx="5074426" cy="9265363"/>
          </a:xfrm>
          <a:prstGeom prst="rect">
            <a:avLst/>
          </a:prstGeom>
        </p:spPr>
      </p:pic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23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0" name="Google Shape;240;p27"/>
          <p:cNvSpPr txBox="1">
            <a:spLocks noGrp="1"/>
          </p:cNvSpPr>
          <p:nvPr>
            <p:ph type="title"/>
          </p:nvPr>
        </p:nvSpPr>
        <p:spPr>
          <a:xfrm>
            <a:off x="1009275" y="46428"/>
            <a:ext cx="7038900" cy="9141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rm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rPr lang="ru-RU">
                <a:solidFill>
                  <a:srgbClr val="1F3B73"/>
                </a:solidFill>
                <a:latin typeface="Roboto"/>
                <a:ea typeface="Roboto"/>
                <a:cs typeface="Roboto"/>
                <a:sym typeface="Roboto"/>
              </a:rPr>
              <a:t>Обоснование выбора проекта</a:t>
            </a:r>
            <a:endParaRPr>
              <a:latin typeface="Roboto"/>
              <a:ea typeface="Roboto"/>
              <a:cs typeface="Roboto"/>
              <a:sym typeface="Roboto"/>
            </a:endParaRPr>
          </a:p>
        </p:txBody>
      </p:sp>
      <p:sp>
        <p:nvSpPr>
          <p:cNvPr id="241" name="Google Shape;241;p27"/>
          <p:cNvSpPr txBox="1">
            <a:spLocks noGrp="1"/>
          </p:cNvSpPr>
          <p:nvPr>
            <p:ph type="body" idx="1"/>
          </p:nvPr>
        </p:nvSpPr>
        <p:spPr>
          <a:xfrm>
            <a:off x="1046250" y="850724"/>
            <a:ext cx="7866300" cy="1892039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rmAutofit fontScale="92500" lnSpcReduction="20000"/>
          </a:bodyPr>
          <a:lstStyle/>
          <a:p>
            <a:pPr marL="0" lvl="0" indent="0" algn="l" rtl="0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SzPts val="1300"/>
              <a:buNone/>
            </a:pPr>
            <a:r>
              <a:rPr lang="ru-RU" sz="1800" b="1">
                <a:solidFill>
                  <a:schemeClr val="dk1"/>
                </a:solidFill>
                <a:latin typeface="Roboto"/>
                <a:ea typeface="Roboto"/>
                <a:cs typeface="Roboto"/>
                <a:sym typeface="Roboto"/>
              </a:rPr>
              <a:t>Цель проекта:</a:t>
            </a:r>
            <a:endParaRPr/>
          </a:p>
          <a:p>
            <a:pPr marL="0" lvl="0" indent="0" algn="l" rtl="0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SzPts val="1300"/>
              <a:buNone/>
            </a:pPr>
            <a:r>
              <a:rPr lang="ru-RU" sz="1800">
                <a:solidFill>
                  <a:schemeClr val="dk1"/>
                </a:solidFill>
                <a:latin typeface="Roboto"/>
                <a:ea typeface="Roboto"/>
                <a:cs typeface="Roboto"/>
                <a:sym typeface="Roboto"/>
              </a:rPr>
              <a:t>Экономия времени и финансов граждан при получении информации о статусе заявления на въезд в город</a:t>
            </a:r>
            <a:endParaRPr/>
          </a:p>
          <a:p>
            <a:pPr marL="0" lvl="0" indent="0" algn="l" rtl="0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SzPts val="1300"/>
              <a:buNone/>
            </a:pPr>
            <a:r>
              <a:rPr lang="ru-RU" sz="1800" b="1">
                <a:solidFill>
                  <a:schemeClr val="dk1"/>
                </a:solidFill>
                <a:latin typeface="Roboto"/>
                <a:ea typeface="Roboto"/>
                <a:cs typeface="Roboto"/>
                <a:sym typeface="Roboto"/>
              </a:rPr>
              <a:t>Границы проекта:</a:t>
            </a:r>
            <a:endParaRPr/>
          </a:p>
          <a:p>
            <a:pPr marL="0" lvl="0" indent="0" algn="l" rtl="0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SzPts val="1300"/>
              <a:buNone/>
            </a:pPr>
            <a:r>
              <a:rPr lang="ru-RU" sz="1800">
                <a:solidFill>
                  <a:schemeClr val="dk1"/>
                </a:solidFill>
                <a:latin typeface="Roboto"/>
                <a:ea typeface="Roboto"/>
                <a:cs typeface="Roboto"/>
                <a:sym typeface="Roboto"/>
              </a:rPr>
              <a:t>От подачи заявления до получения разрешения на въезд</a:t>
            </a:r>
            <a:endParaRPr/>
          </a:p>
        </p:txBody>
      </p:sp>
      <p:sp>
        <p:nvSpPr>
          <p:cNvPr id="242" name="Google Shape;242;p27"/>
          <p:cNvSpPr txBox="1">
            <a:spLocks noGrp="1"/>
          </p:cNvSpPr>
          <p:nvPr>
            <p:ph type="sldNum" idx="12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rmAutofit/>
          </a:bodyPr>
          <a:lstStyle/>
          <a:p>
            <a:pPr marL="0" lvl="0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000"/>
              <a:buNone/>
            </a:pPr>
            <a:fld id="{00000000-1234-1234-1234-123412341234}" type="slidenum">
              <a:rPr lang="ru-RU">
                <a:solidFill>
                  <a:srgbClr val="000000"/>
                </a:solidFill>
              </a:rPr>
              <a:t>3</a:t>
            </a:fld>
            <a:endParaRPr>
              <a:solidFill>
                <a:srgbClr val="000000"/>
              </a:solidFill>
            </a:endParaRPr>
          </a:p>
        </p:txBody>
      </p:sp>
      <p:graphicFrame>
        <p:nvGraphicFramePr>
          <p:cNvPr id="243" name="Google Shape;243;p27"/>
          <p:cNvGraphicFramePr/>
          <p:nvPr/>
        </p:nvGraphicFramePr>
        <p:xfrm>
          <a:off x="1141141" y="2742763"/>
          <a:ext cx="7558150" cy="2190924"/>
        </p:xfrm>
        <a:graphic>
          <a:graphicData uri="http://schemas.openxmlformats.org/drawingml/2006/table">
            <a:tbl>
              <a:tblPr firstRow="1" firstCol="1" bandRow="1">
                <a:noFill/>
                <a:tableStyleId>{C49DBE22-897D-4BFB-81BE-5095228968FB}</a:tableStyleId>
              </a:tblPr>
              <a:tblGrid>
                <a:gridCol w="5666325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009125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882700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628400">
                <a:tc>
                  <a:txBody>
                    <a:bodyPr/>
                    <a:lstStyle/>
                    <a:p>
                      <a:pPr marL="0" marR="0" lvl="0" indent="0" algn="l" rtl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ru-RU" sz="1400" b="1" u="none" strike="noStrike" cap="none">
                          <a:solidFill>
                            <a:schemeClr val="lt1"/>
                          </a:solidFill>
                          <a:latin typeface="Roboto"/>
                          <a:ea typeface="Roboto"/>
                          <a:cs typeface="Roboto"/>
                          <a:sym typeface="Roboto"/>
                        </a:rPr>
                        <a:t>Наименование показателя</a:t>
                      </a:r>
                      <a:endParaRPr/>
                    </a:p>
                  </a:txBody>
                  <a:tcPr marL="51425" marR="51425" marT="0" marB="0" anchor="ctr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>
                      <a:solidFill>
                        <a:srgbClr val="00206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>
                      <a:solidFill>
                        <a:srgbClr val="00206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00206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ru-RU" sz="1400" b="1" u="none" strike="noStrike" cap="none">
                          <a:solidFill>
                            <a:schemeClr val="lt1"/>
                          </a:solidFill>
                          <a:latin typeface="Roboto"/>
                          <a:ea typeface="Roboto"/>
                          <a:cs typeface="Roboto"/>
                          <a:sym typeface="Roboto"/>
                        </a:rPr>
                        <a:t>Текущее значение</a:t>
                      </a:r>
                      <a:endParaRPr/>
                    </a:p>
                  </a:txBody>
                  <a:tcPr marL="51425" marR="51425" marT="0" marB="0">
                    <a:lnL w="12700" cap="flat" cmpd="sng">
                      <a:solidFill>
                        <a:srgbClr val="00206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>
                      <a:solidFill>
                        <a:srgbClr val="00206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>
                      <a:solidFill>
                        <a:srgbClr val="00206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00206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ru-RU" sz="1400" b="1" u="none" strike="noStrike" cap="none">
                          <a:solidFill>
                            <a:schemeClr val="lt1"/>
                          </a:solidFill>
                          <a:latin typeface="Roboto"/>
                          <a:ea typeface="Roboto"/>
                          <a:cs typeface="Roboto"/>
                          <a:sym typeface="Roboto"/>
                        </a:rPr>
                        <a:t>Целевое значение</a:t>
                      </a:r>
                      <a:endParaRPr/>
                    </a:p>
                  </a:txBody>
                  <a:tcPr marL="51425" marR="51425" marT="0" marB="0">
                    <a:lnL w="12700" cap="flat" cmpd="sng">
                      <a:solidFill>
                        <a:srgbClr val="00206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>
                      <a:solidFill>
                        <a:srgbClr val="00206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00206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622125">
                <a:tc>
                  <a:txBody>
                    <a:bodyPr/>
                    <a:lstStyle/>
                    <a:p>
                      <a:pPr marL="0" marR="0" lvl="0" indent="0" algn="l" rtl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ru-RU" sz="1400" b="0" u="none" strike="noStrike" cap="none">
                          <a:solidFill>
                            <a:srgbClr val="002060"/>
                          </a:solidFill>
                          <a:latin typeface="Roboto"/>
                          <a:ea typeface="Roboto"/>
                          <a:cs typeface="Roboto"/>
                          <a:sym typeface="Roboto"/>
                        </a:rPr>
                        <a:t>Возможность получения информации о статусе заявления на въезд без посещения здания Администрации ЗАТО Северск</a:t>
                      </a:r>
                      <a:endParaRPr/>
                    </a:p>
                  </a:txBody>
                  <a:tcPr marL="51425" marR="51425" marT="0" marB="0" anchor="ctr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>
                      <a:solidFill>
                        <a:srgbClr val="00206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>
                      <a:solidFill>
                        <a:srgbClr val="00206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>
                      <a:solidFill>
                        <a:srgbClr val="00206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chemeClr val="lt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ru-RU" sz="1400" b="0" u="none" strike="noStrike" cap="none">
                          <a:solidFill>
                            <a:srgbClr val="FF0000"/>
                          </a:solidFill>
                          <a:latin typeface="Roboto"/>
                          <a:ea typeface="Roboto"/>
                          <a:cs typeface="Roboto"/>
                          <a:sym typeface="Roboto"/>
                        </a:rPr>
                        <a:t>Нет</a:t>
                      </a:r>
                      <a:endParaRPr/>
                    </a:p>
                  </a:txBody>
                  <a:tcPr marL="51425" marR="51425" marT="0" marB="0" anchor="ctr">
                    <a:lnL w="12700" cap="flat" cmpd="sng">
                      <a:solidFill>
                        <a:srgbClr val="00206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>
                      <a:solidFill>
                        <a:srgbClr val="00206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>
                      <a:solidFill>
                        <a:srgbClr val="00206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>
                      <a:solidFill>
                        <a:srgbClr val="00206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chemeClr val="lt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ru-RU" sz="1400" b="1" u="none" strike="noStrike" cap="none">
                          <a:solidFill>
                            <a:srgbClr val="327152"/>
                          </a:solidFill>
                          <a:latin typeface="Roboto"/>
                          <a:ea typeface="Roboto"/>
                          <a:cs typeface="Roboto"/>
                          <a:sym typeface="Roboto"/>
                        </a:rPr>
                        <a:t>Да</a:t>
                      </a:r>
                      <a:endParaRPr/>
                    </a:p>
                  </a:txBody>
                  <a:tcPr marL="51425" marR="51425" marT="0" marB="0" anchor="ctr">
                    <a:lnL w="12700" cap="flat" cmpd="sng">
                      <a:solidFill>
                        <a:srgbClr val="00206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>
                      <a:solidFill>
                        <a:srgbClr val="00206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>
                      <a:solidFill>
                        <a:srgbClr val="00206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chemeClr val="lt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897350">
                <a:tc>
                  <a:txBody>
                    <a:bodyPr/>
                    <a:lstStyle/>
                    <a:p>
                      <a:pPr marL="0" marR="0" lvl="0" indent="0" algn="l" rtl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2060"/>
                        </a:buClr>
                        <a:buSzPts val="1400"/>
                        <a:buFont typeface="Arial"/>
                        <a:buNone/>
                      </a:pPr>
                      <a:r>
                        <a:rPr lang="ru-RU" sz="1400" b="0" u="none" strike="noStrike" cap="none">
                          <a:solidFill>
                            <a:srgbClr val="002060"/>
                          </a:solidFill>
                          <a:latin typeface="Roboto"/>
                          <a:ea typeface="Roboto"/>
                          <a:cs typeface="Roboto"/>
                          <a:sym typeface="Roboto"/>
                        </a:rPr>
                        <a:t>Количество времени, затраченного для проверки статуса заявления на въезд</a:t>
                      </a:r>
                      <a:endParaRPr/>
                    </a:p>
                  </a:txBody>
                  <a:tcPr marL="51425" marR="51425" marT="0" marB="0" anchor="ctr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>
                      <a:solidFill>
                        <a:srgbClr val="00206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>
                      <a:solidFill>
                        <a:srgbClr val="00206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>
                      <a:solidFill>
                        <a:srgbClr val="00206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chemeClr val="lt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ru-RU" sz="1400" b="0" u="none" strike="noStrike" cap="none">
                          <a:solidFill>
                            <a:srgbClr val="002060"/>
                          </a:solidFill>
                          <a:latin typeface="Roboto"/>
                          <a:ea typeface="Roboto"/>
                          <a:cs typeface="Roboto"/>
                          <a:sym typeface="Roboto"/>
                        </a:rPr>
                        <a:t>&gt; 4 часов</a:t>
                      </a:r>
                      <a:endParaRPr/>
                    </a:p>
                  </a:txBody>
                  <a:tcPr marL="51425" marR="51425" marT="0" marB="0" anchor="ctr">
                    <a:lnL w="12700" cap="flat" cmpd="sng">
                      <a:solidFill>
                        <a:srgbClr val="00206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>
                      <a:solidFill>
                        <a:srgbClr val="00206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>
                      <a:solidFill>
                        <a:srgbClr val="00206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>
                      <a:solidFill>
                        <a:srgbClr val="00206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chemeClr val="lt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ru-RU" sz="1400" b="1" u="none" strike="noStrike" cap="none">
                          <a:solidFill>
                            <a:srgbClr val="327152"/>
                          </a:solidFill>
                          <a:latin typeface="Roboto"/>
                          <a:ea typeface="Roboto"/>
                          <a:cs typeface="Roboto"/>
                          <a:sym typeface="Roboto"/>
                        </a:rPr>
                        <a:t>&lt; 10 мин</a:t>
                      </a:r>
                      <a:endParaRPr/>
                    </a:p>
                  </a:txBody>
                  <a:tcPr marL="51425" marR="51425" marT="0" marB="0" anchor="ctr">
                    <a:lnL w="12700" cap="flat" cmpd="sng">
                      <a:solidFill>
                        <a:srgbClr val="00206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>
                      <a:solidFill>
                        <a:srgbClr val="00206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>
                      <a:solidFill>
                        <a:srgbClr val="00206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chemeClr val="lt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</a:tbl>
          </a:graphicData>
        </a:graphic>
      </p:graphicFrame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24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8" name="Google Shape;248;p28"/>
          <p:cNvSpPr txBox="1">
            <a:spLocks noGrp="1"/>
          </p:cNvSpPr>
          <p:nvPr>
            <p:ph type="title"/>
          </p:nvPr>
        </p:nvSpPr>
        <p:spPr>
          <a:xfrm>
            <a:off x="1008000" y="46800"/>
            <a:ext cx="7038900" cy="9141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rm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400"/>
              <a:buNone/>
            </a:pPr>
            <a:r>
              <a:rPr lang="ru-RU">
                <a:solidFill>
                  <a:srgbClr val="1F3B73"/>
                </a:solidFill>
                <a:latin typeface="Roboto"/>
                <a:ea typeface="Roboto"/>
                <a:cs typeface="Roboto"/>
                <a:sym typeface="Roboto"/>
              </a:rPr>
              <a:t>Текущее состояние</a:t>
            </a:r>
            <a:endParaRPr>
              <a:solidFill>
                <a:srgbClr val="1F3B73"/>
              </a:solidFill>
              <a:latin typeface="Roboto"/>
              <a:ea typeface="Roboto"/>
              <a:cs typeface="Roboto"/>
              <a:sym typeface="Roboto"/>
            </a:endParaRPr>
          </a:p>
        </p:txBody>
      </p:sp>
      <p:pic>
        <p:nvPicPr>
          <p:cNvPr id="249" name="Google Shape;249;p28"/>
          <p:cNvPicPr preferRelativeResize="0"/>
          <p:nvPr/>
        </p:nvPicPr>
        <p:blipFill rotWithShape="1">
          <a:blip r:embed="rId3">
            <a:alphaModFix/>
          </a:blip>
          <a:srcRect l="5665" t="10251" r="6088" b="7145"/>
          <a:stretch/>
        </p:blipFill>
        <p:spPr>
          <a:xfrm>
            <a:off x="963950" y="450200"/>
            <a:ext cx="7584326" cy="3393325"/>
          </a:xfrm>
          <a:prstGeom prst="rect">
            <a:avLst/>
          </a:prstGeom>
          <a:noFill/>
          <a:ln>
            <a:noFill/>
          </a:ln>
        </p:spPr>
      </p:pic>
      <p:sp>
        <p:nvSpPr>
          <p:cNvPr id="250" name="Google Shape;250;p28"/>
          <p:cNvSpPr txBox="1">
            <a:spLocks noGrp="1"/>
          </p:cNvSpPr>
          <p:nvPr>
            <p:ph type="sldNum" idx="12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rmAutofit/>
          </a:bodyPr>
          <a:lstStyle/>
          <a:p>
            <a:pPr marL="0" lvl="0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000"/>
              <a:buNone/>
            </a:pPr>
            <a:fld id="{00000000-1234-1234-1234-123412341234}" type="slidenum">
              <a:rPr lang="ru-RU">
                <a:solidFill>
                  <a:srgbClr val="000000"/>
                </a:solidFill>
              </a:rPr>
              <a:t>4</a:t>
            </a:fld>
            <a:endParaRPr>
              <a:solidFill>
                <a:srgbClr val="000000"/>
              </a:solidFill>
            </a:endParaRPr>
          </a:p>
        </p:txBody>
      </p:sp>
      <p:sp>
        <p:nvSpPr>
          <p:cNvPr id="251" name="Google Shape;251;p28"/>
          <p:cNvSpPr txBox="1"/>
          <p:nvPr/>
        </p:nvSpPr>
        <p:spPr>
          <a:xfrm>
            <a:off x="276825" y="3678286"/>
            <a:ext cx="8933400" cy="12009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rPr lang="ru-RU" sz="1600" i="0" u="none" strike="noStrike" cap="none" dirty="0">
                <a:solidFill>
                  <a:srgbClr val="FF0000"/>
                </a:solidFill>
                <a:latin typeface="Roboto"/>
                <a:ea typeface="Roboto"/>
                <a:cs typeface="Roboto"/>
                <a:sym typeface="Roboto"/>
              </a:rPr>
              <a:t>Проблема:</a:t>
            </a:r>
            <a:endParaRPr sz="1600" i="0" u="none" strike="noStrike" cap="none" dirty="0">
              <a:solidFill>
                <a:srgbClr val="FF0000"/>
              </a:solidFill>
              <a:latin typeface="Roboto"/>
              <a:ea typeface="Roboto"/>
              <a:cs typeface="Roboto"/>
              <a:sym typeface="Roboto"/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ru-RU" sz="1600" i="0" u="none" strike="noStrike" cap="none" dirty="0">
                <a:solidFill>
                  <a:srgbClr val="000000"/>
                </a:solidFill>
                <a:latin typeface="Roboto"/>
                <a:ea typeface="Roboto"/>
                <a:cs typeface="Roboto"/>
                <a:sym typeface="Roboto"/>
              </a:rPr>
              <a:t>1. Гражданину требуется потратить свое время для посещения Администрации, </a:t>
            </a:r>
            <a:br>
              <a:rPr lang="ru-RU" sz="1600" i="0" u="none" strike="noStrike" cap="none" dirty="0">
                <a:solidFill>
                  <a:srgbClr val="000000"/>
                </a:solidFill>
                <a:latin typeface="Roboto"/>
                <a:ea typeface="Roboto"/>
                <a:cs typeface="Roboto"/>
                <a:sym typeface="Roboto"/>
              </a:rPr>
            </a:br>
            <a:r>
              <a:rPr lang="ru-RU" sz="1600" i="0" u="none" strike="noStrike" cap="none" dirty="0">
                <a:solidFill>
                  <a:srgbClr val="000000"/>
                </a:solidFill>
                <a:latin typeface="Roboto"/>
                <a:ea typeface="Roboto"/>
                <a:cs typeface="Roboto"/>
                <a:sym typeface="Roboto"/>
              </a:rPr>
              <a:t>зачастую неоднократно</a:t>
            </a:r>
            <a:r>
              <a:rPr lang="ru-RU" sz="1600" dirty="0">
                <a:latin typeface="Roboto"/>
                <a:ea typeface="Roboto"/>
                <a:cs typeface="Roboto"/>
                <a:sym typeface="Roboto"/>
              </a:rPr>
              <a:t>, чтобы узнать </a:t>
            </a:r>
            <a:r>
              <a:rPr lang="ru-RU" sz="1600" i="0" u="none" strike="noStrike" cap="none" dirty="0">
                <a:solidFill>
                  <a:srgbClr val="000000"/>
                </a:solidFill>
                <a:latin typeface="Roboto"/>
                <a:ea typeface="Roboto"/>
                <a:cs typeface="Roboto"/>
                <a:sym typeface="Roboto"/>
              </a:rPr>
              <a:t>о статусе своег</a:t>
            </a:r>
            <a:r>
              <a:rPr lang="ru-RU" sz="1600" dirty="0">
                <a:latin typeface="Roboto"/>
                <a:ea typeface="Roboto"/>
                <a:cs typeface="Roboto"/>
                <a:sym typeface="Roboto"/>
              </a:rPr>
              <a:t>о </a:t>
            </a:r>
            <a:r>
              <a:rPr lang="ru-RU" sz="1600" i="0" u="none" strike="noStrike" cap="none" dirty="0">
                <a:solidFill>
                  <a:srgbClr val="000000"/>
                </a:solidFill>
                <a:latin typeface="Roboto"/>
                <a:ea typeface="Roboto"/>
                <a:cs typeface="Roboto"/>
                <a:sym typeface="Roboto"/>
              </a:rPr>
              <a:t>заявления</a:t>
            </a:r>
            <a:endParaRPr sz="1600" i="0" u="none" strike="noStrike" cap="none" dirty="0">
              <a:solidFill>
                <a:srgbClr val="000000"/>
              </a:solidFill>
              <a:latin typeface="Roboto"/>
              <a:ea typeface="Roboto"/>
              <a:cs typeface="Roboto"/>
              <a:sym typeface="Roboto"/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ru-RU" sz="1600" i="0" u="none" strike="noStrike" cap="none" dirty="0">
                <a:solidFill>
                  <a:srgbClr val="000000"/>
                </a:solidFill>
                <a:latin typeface="Roboto"/>
                <a:ea typeface="Roboto"/>
                <a:cs typeface="Roboto"/>
                <a:sym typeface="Roboto"/>
              </a:rPr>
              <a:t>2. </a:t>
            </a:r>
            <a:r>
              <a:rPr lang="ru-RU" sz="1600" dirty="0">
                <a:latin typeface="Roboto"/>
                <a:ea typeface="Roboto"/>
                <a:cs typeface="Roboto"/>
                <a:sym typeface="Roboto"/>
              </a:rPr>
              <a:t>Гражданин должен потратить деньги на </a:t>
            </a:r>
            <a:r>
              <a:rPr lang="ru-RU" sz="1600" i="0" u="none" strike="noStrike" cap="none" dirty="0">
                <a:solidFill>
                  <a:srgbClr val="000000"/>
                </a:solidFill>
                <a:latin typeface="Roboto"/>
                <a:ea typeface="Roboto"/>
                <a:cs typeface="Roboto"/>
                <a:sym typeface="Roboto"/>
              </a:rPr>
              <a:t>дорогу до здания Администрации</a:t>
            </a:r>
            <a:endParaRPr sz="1600" dirty="0">
              <a:latin typeface="Roboto"/>
              <a:ea typeface="Roboto"/>
              <a:cs typeface="Roboto"/>
              <a:sym typeface="Roboto"/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ru-RU" sz="1600" i="0" u="none" strike="noStrike" cap="none" dirty="0">
                <a:solidFill>
                  <a:srgbClr val="000000"/>
                </a:solidFill>
                <a:latin typeface="Roboto"/>
                <a:ea typeface="Roboto"/>
                <a:cs typeface="Roboto"/>
                <a:sym typeface="Roboto"/>
              </a:rPr>
              <a:t>3. </a:t>
            </a:r>
            <a:r>
              <a:rPr lang="ru-RU" sz="1600" dirty="0">
                <a:latin typeface="Roboto"/>
                <a:ea typeface="Roboto"/>
                <a:cs typeface="Roboto"/>
                <a:sym typeface="Roboto"/>
              </a:rPr>
              <a:t>Гражданин может “попасть” в очередь </a:t>
            </a:r>
            <a:r>
              <a:rPr lang="ru-RU" sz="1600" i="0" u="none" strike="noStrike" cap="none" dirty="0">
                <a:solidFill>
                  <a:srgbClr val="000000"/>
                </a:solidFill>
                <a:latin typeface="Roboto"/>
                <a:ea typeface="Roboto"/>
                <a:cs typeface="Roboto"/>
                <a:sym typeface="Roboto"/>
              </a:rPr>
              <a:t>в здании Администрации</a:t>
            </a:r>
            <a:endParaRPr sz="1600" dirty="0">
              <a:latin typeface="Roboto"/>
              <a:ea typeface="Roboto"/>
              <a:cs typeface="Roboto"/>
              <a:sym typeface="Roboto"/>
            </a:endParaRPr>
          </a:p>
        </p:txBody>
      </p:sp>
      <p:sp>
        <p:nvSpPr>
          <p:cNvPr id="252" name="Google Shape;252;p28"/>
          <p:cNvSpPr/>
          <p:nvPr/>
        </p:nvSpPr>
        <p:spPr>
          <a:xfrm>
            <a:off x="4836575" y="234225"/>
            <a:ext cx="1773252" cy="1079406"/>
          </a:xfrm>
          <a:prstGeom prst="irregularSeal2">
            <a:avLst/>
          </a:prstGeom>
          <a:solidFill>
            <a:schemeClr val="accent6"/>
          </a:solidFill>
          <a:ln w="25400" cap="flat" cmpd="sng">
            <a:solidFill>
              <a:srgbClr val="AF4418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ru-RU">
                <a:solidFill>
                  <a:schemeClr val="lt1"/>
                </a:solidFill>
              </a:rPr>
              <a:t>1,2,3</a:t>
            </a:r>
            <a:endParaRPr sz="1400" b="0" i="0" u="none" strike="noStrike" cap="none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25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7" name="Google Shape;257;p29"/>
          <p:cNvSpPr txBox="1">
            <a:spLocks noGrp="1"/>
          </p:cNvSpPr>
          <p:nvPr>
            <p:ph type="title"/>
          </p:nvPr>
        </p:nvSpPr>
        <p:spPr>
          <a:xfrm>
            <a:off x="1008000" y="46800"/>
            <a:ext cx="7038900" cy="5523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rm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400"/>
              <a:buNone/>
            </a:pPr>
            <a:r>
              <a:rPr lang="ru-RU">
                <a:solidFill>
                  <a:srgbClr val="1F3B73"/>
                </a:solidFill>
                <a:latin typeface="Roboto"/>
                <a:ea typeface="Roboto"/>
                <a:cs typeface="Roboto"/>
                <a:sym typeface="Roboto"/>
              </a:rPr>
              <a:t>Целевое состояние</a:t>
            </a:r>
            <a:endParaRPr>
              <a:solidFill>
                <a:srgbClr val="1F3B73"/>
              </a:solidFill>
              <a:latin typeface="Roboto"/>
              <a:ea typeface="Roboto"/>
              <a:cs typeface="Roboto"/>
              <a:sym typeface="Roboto"/>
            </a:endParaRPr>
          </a:p>
        </p:txBody>
      </p:sp>
      <p:sp>
        <p:nvSpPr>
          <p:cNvPr id="258" name="Google Shape;258;p29"/>
          <p:cNvSpPr txBox="1">
            <a:spLocks noGrp="1"/>
          </p:cNvSpPr>
          <p:nvPr>
            <p:ph type="sldNum" idx="12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rmAutofit/>
          </a:bodyPr>
          <a:lstStyle/>
          <a:p>
            <a:pPr marL="0" lvl="0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000"/>
              <a:buNone/>
            </a:pPr>
            <a:fld id="{00000000-1234-1234-1234-123412341234}" type="slidenum">
              <a:rPr lang="ru-RU">
                <a:solidFill>
                  <a:srgbClr val="000000"/>
                </a:solidFill>
              </a:rPr>
              <a:t>5</a:t>
            </a:fld>
            <a:endParaRPr>
              <a:solidFill>
                <a:srgbClr val="000000"/>
              </a:solidFill>
            </a:endParaRPr>
          </a:p>
        </p:txBody>
      </p:sp>
      <p:sp>
        <p:nvSpPr>
          <p:cNvPr id="259" name="Google Shape;259;p29"/>
          <p:cNvSpPr txBox="1"/>
          <p:nvPr/>
        </p:nvSpPr>
        <p:spPr>
          <a:xfrm>
            <a:off x="277200" y="4155185"/>
            <a:ext cx="8511600" cy="890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rPr lang="ru-RU" sz="1600" i="0" u="none" strike="noStrike" cap="none" dirty="0">
                <a:solidFill>
                  <a:srgbClr val="38761D"/>
                </a:solidFill>
                <a:latin typeface="Roboto"/>
                <a:ea typeface="Roboto"/>
                <a:cs typeface="Roboto"/>
                <a:sym typeface="Roboto"/>
              </a:rPr>
              <a:t>Решение</a:t>
            </a:r>
            <a:endParaRPr sz="1600" i="0" u="none" strike="noStrike" cap="none" dirty="0">
              <a:solidFill>
                <a:srgbClr val="38761D"/>
              </a:solidFill>
              <a:latin typeface="Roboto"/>
              <a:ea typeface="Roboto"/>
              <a:cs typeface="Roboto"/>
              <a:sym typeface="Roboto"/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rPr lang="ru-RU" sz="1600" i="0" u="none" strike="noStrike" cap="none" dirty="0">
                <a:solidFill>
                  <a:schemeClr val="tx1"/>
                </a:solidFill>
                <a:latin typeface="Roboto"/>
                <a:ea typeface="Roboto"/>
                <a:cs typeface="Roboto"/>
                <a:sym typeface="Roboto"/>
              </a:rPr>
              <a:t>Создан сервис по проверке статуса заявления на въезд в город в онлайн-режиме на сайте Администрации</a:t>
            </a:r>
            <a:endParaRPr sz="1600" i="0" u="none" strike="noStrike" cap="none" dirty="0">
              <a:solidFill>
                <a:schemeClr val="tx1"/>
              </a:solidFill>
              <a:latin typeface="Roboto"/>
              <a:ea typeface="Roboto"/>
              <a:cs typeface="Roboto"/>
              <a:sym typeface="Roboto"/>
            </a:endParaRPr>
          </a:p>
        </p:txBody>
      </p:sp>
      <p:pic>
        <p:nvPicPr>
          <p:cNvPr id="260" name="Google Shape;260;p29"/>
          <p:cNvPicPr preferRelativeResize="0"/>
          <p:nvPr/>
        </p:nvPicPr>
        <p:blipFill rotWithShape="1">
          <a:blip r:embed="rId3">
            <a:alphaModFix/>
          </a:blip>
          <a:srcRect l="19110" t="25624" r="16063" b="6172"/>
          <a:stretch/>
        </p:blipFill>
        <p:spPr>
          <a:xfrm>
            <a:off x="1124900" y="510975"/>
            <a:ext cx="7511477" cy="3449474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26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5" name="Google Shape;265;p30"/>
          <p:cNvSpPr txBox="1">
            <a:spLocks noGrp="1"/>
          </p:cNvSpPr>
          <p:nvPr>
            <p:ph type="title"/>
          </p:nvPr>
        </p:nvSpPr>
        <p:spPr>
          <a:xfrm>
            <a:off x="1008000" y="46800"/>
            <a:ext cx="8013158" cy="9141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2400"/>
              <a:buNone/>
            </a:pPr>
            <a:r>
              <a:rPr lang="ru-RU">
                <a:solidFill>
                  <a:srgbClr val="002060"/>
                </a:solidFill>
                <a:latin typeface="Roboto"/>
                <a:ea typeface="Roboto"/>
                <a:cs typeface="Roboto"/>
                <a:sym typeface="Roboto"/>
              </a:rPr>
              <a:t>План мероприятий по реализации сервиса проверки статуса заявления на въезд в город</a:t>
            </a:r>
            <a:endParaRPr>
              <a:solidFill>
                <a:srgbClr val="002060"/>
              </a:solidFill>
              <a:latin typeface="Roboto"/>
              <a:ea typeface="Roboto"/>
              <a:cs typeface="Roboto"/>
              <a:sym typeface="Roboto"/>
            </a:endParaRPr>
          </a:p>
        </p:txBody>
      </p:sp>
      <p:sp>
        <p:nvSpPr>
          <p:cNvPr id="266" name="Google Shape;266;p30"/>
          <p:cNvSpPr txBox="1">
            <a:spLocks noGrp="1"/>
          </p:cNvSpPr>
          <p:nvPr>
            <p:ph type="sldNum" idx="12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rmAutofit/>
          </a:bodyPr>
          <a:lstStyle/>
          <a:p>
            <a:pPr marL="0" lvl="0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000"/>
              <a:buNone/>
            </a:pPr>
            <a:fld id="{00000000-1234-1234-1234-123412341234}" type="slidenum">
              <a:rPr lang="ru-RU"/>
              <a:t>6</a:t>
            </a:fld>
            <a:endParaRPr/>
          </a:p>
        </p:txBody>
      </p:sp>
      <p:graphicFrame>
        <p:nvGraphicFramePr>
          <p:cNvPr id="267" name="Google Shape;267;p30"/>
          <p:cNvGraphicFramePr/>
          <p:nvPr/>
        </p:nvGraphicFramePr>
        <p:xfrm>
          <a:off x="898210" y="1187196"/>
          <a:ext cx="7965700" cy="3612443"/>
        </p:xfrm>
        <a:graphic>
          <a:graphicData uri="http://schemas.openxmlformats.org/drawingml/2006/table">
            <a:tbl>
              <a:tblPr firstRow="1">
                <a:noFill/>
                <a:tableStyleId>{C49DBE22-897D-4BFB-81BE-5095228968FB}</a:tableStyleId>
              </a:tblPr>
              <a:tblGrid>
                <a:gridCol w="59165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2426575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3344050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1603425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</a:tblGrid>
              <a:tr h="178750">
                <a:tc>
                  <a:txBody>
                    <a:bodyPr/>
                    <a:lstStyle/>
                    <a:p>
                      <a:pPr marL="0" marR="0" lvl="0" indent="16510" algn="ct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ru-RU" sz="700" u="none" strike="noStrike" cap="none"/>
                        <a:t>№ п/п</a:t>
                      </a:r>
                      <a:endParaRPr sz="600" u="none" strike="noStrike" cap="none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34725" marR="34725" marT="34725" marB="34725"/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ru-RU" sz="700" u="none" strike="noStrike" cap="none"/>
                        <a:t>Мероприятие</a:t>
                      </a:r>
                      <a:endParaRPr sz="600" u="none" strike="noStrike" cap="none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34725" marR="34725" marT="34725" marB="34725"/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ru-RU" sz="600" u="none" strike="noStrike" cap="none"/>
                        <a:t>Ответственные и участники</a:t>
                      </a:r>
                      <a:endParaRPr sz="600" u="none" strike="noStrike" cap="none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34725" marR="34725" marT="34725" marB="34725"/>
                </a:tc>
                <a:tc>
                  <a:txBody>
                    <a:bodyPr/>
                    <a:lstStyle/>
                    <a:p>
                      <a:pPr marL="0" marR="0" lvl="0" indent="0" algn="l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ru-RU" sz="600" u="none" strike="noStrike" cap="none"/>
                        <a:t>Период</a:t>
                      </a:r>
                      <a:endParaRPr sz="600" u="none" strike="noStrike" cap="none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34725" marR="34725" marT="34725" marB="34725"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552325">
                <a:tc>
                  <a:txBody>
                    <a:bodyPr/>
                    <a:lstStyle/>
                    <a:p>
                      <a:pPr marL="0" marR="0" lvl="0" indent="0" algn="l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ru-RU" sz="700" u="none" strike="noStrike" cap="none"/>
                        <a:t>1.</a:t>
                      </a:r>
                      <a:endParaRPr sz="600" u="none" strike="noStrike" cap="none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34725" marR="34725" marT="34725" marB="34725"/>
                </a:tc>
                <a:tc>
                  <a:txBody>
                    <a:bodyPr/>
                    <a:lstStyle/>
                    <a:p>
                      <a:pPr marL="0" marR="0" lvl="0" indent="0" algn="just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ru-RU" sz="700" u="none" strike="noStrike" cap="none"/>
                        <a:t>Определение проблематики и способов решения</a:t>
                      </a:r>
                      <a:endParaRPr sz="600" u="none" strike="noStrike" cap="none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34725" marR="34725" marT="34725" marB="34725"/>
                </a:tc>
                <a:tc>
                  <a:txBody>
                    <a:bodyPr/>
                    <a:lstStyle/>
                    <a:p>
                      <a:pPr marL="0" marR="0" lvl="0" indent="0" algn="just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ru-RU" sz="700"/>
                        <a:t>Веденин Анатолий Геннадьевич - Начальник отдела режима Администрации ЗАТО Северск,</a:t>
                      </a:r>
                      <a:endParaRPr sz="700"/>
                    </a:p>
                    <a:p>
                      <a:pPr marL="0" marR="0" lvl="0" indent="0" algn="just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ru-RU" sz="700" u="none" strike="noStrike" cap="none"/>
                        <a:t>Олейников Андрей Валериевич - Председатель комитета развития информационного общества Администрации ЗАТО Северск</a:t>
                      </a:r>
                      <a:endParaRPr sz="600" u="none" strike="noStrike" cap="none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34725" marR="34725" marT="34725" marB="34725"/>
                </a:tc>
                <a:tc>
                  <a:txBody>
                    <a:bodyPr/>
                    <a:lstStyle/>
                    <a:p>
                      <a:pPr marL="0" marR="0" lvl="0" indent="0" algn="l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ru-RU" sz="700" u="none" strike="noStrike" cap="none"/>
                        <a:t>с 08.09.2025 по 18.09.2025</a:t>
                      </a:r>
                      <a:endParaRPr sz="600" u="none" strike="noStrike" cap="none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34725" marR="34725" marT="34725" marB="34725"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411200">
                <a:tc>
                  <a:txBody>
                    <a:bodyPr/>
                    <a:lstStyle/>
                    <a:p>
                      <a:pPr marL="0" marR="0" lvl="0" indent="0" algn="l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ru-RU" sz="700" u="none" strike="noStrike" cap="none"/>
                        <a:t>2.</a:t>
                      </a:r>
                      <a:endParaRPr sz="600" u="none" strike="noStrike" cap="none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34725" marR="34725" marT="34725" marB="34725"/>
                </a:tc>
                <a:tc>
                  <a:txBody>
                    <a:bodyPr/>
                    <a:lstStyle/>
                    <a:p>
                      <a:pPr marL="0" marR="0" lvl="0" indent="0" algn="just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ru-RU" sz="700" u="none" strike="noStrike" cap="none"/>
                        <a:t>Разработка системы </a:t>
                      </a:r>
                      <a:endParaRPr sz="600" u="none" strike="noStrike" cap="none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34725" marR="34725" marT="34725" marB="34725"/>
                </a:tc>
                <a:tc>
                  <a:txBody>
                    <a:bodyPr/>
                    <a:lstStyle/>
                    <a:p>
                      <a:pPr marL="0" marR="0" lvl="0" indent="0" algn="just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ru-RU" sz="700" u="none" strike="noStrike" cap="none"/>
                        <a:t>Олейников Андрей Валериевич - Председатель комитета развития информационного общества Администрации ЗАТО Северск</a:t>
                      </a:r>
                      <a:endParaRPr sz="600" u="none" strike="noStrike" cap="none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34725" marR="34725" marT="34725" marB="34725"/>
                </a:tc>
                <a:tc>
                  <a:txBody>
                    <a:bodyPr/>
                    <a:lstStyle/>
                    <a:p>
                      <a:pPr marL="0" marR="0" lvl="0" indent="0" algn="l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ru-RU" sz="700" u="none" strike="noStrike" cap="none"/>
                        <a:t>с 19.09.2025 по 04.12.2025</a:t>
                      </a:r>
                      <a:endParaRPr sz="600" u="none" strike="noStrike" cap="none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34725" marR="34725" marT="34725" marB="34725"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411200">
                <a:tc>
                  <a:txBody>
                    <a:bodyPr/>
                    <a:lstStyle/>
                    <a:p>
                      <a:pPr marL="0" marR="0" lvl="0" indent="0" algn="l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ru-RU" sz="700" u="none" strike="noStrike" cap="none"/>
                        <a:t>2.1</a:t>
                      </a:r>
                      <a:endParaRPr sz="600" u="none" strike="noStrike" cap="none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34725" marR="34725" marT="34725" marB="34725"/>
                </a:tc>
                <a:tc>
                  <a:txBody>
                    <a:bodyPr/>
                    <a:lstStyle/>
                    <a:p>
                      <a:pPr marL="0" marR="0" lvl="0" indent="0" algn="just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ru-RU" sz="700" u="none" strike="noStrike" cap="none"/>
                        <a:t>Определение функциональных возможностей системы</a:t>
                      </a:r>
                      <a:endParaRPr sz="600" u="none" strike="noStrike" cap="none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34725" marR="34725" marT="34725" marB="34725"/>
                </a:tc>
                <a:tc>
                  <a:txBody>
                    <a:bodyPr/>
                    <a:lstStyle/>
                    <a:p>
                      <a:pPr marL="0" marR="0" lvl="0" indent="0" algn="just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ru-RU" sz="700" u="none" strike="noStrike" cap="none"/>
                        <a:t>Олейников Андрей Валериевич - Председатель комитета развития информационного общества Администрации ЗАТО Северск</a:t>
                      </a:r>
                      <a:endParaRPr sz="600" u="none" strike="noStrike" cap="none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34725" marR="34725" marT="34725" marB="34725"/>
                </a:tc>
                <a:tc>
                  <a:txBody>
                    <a:bodyPr/>
                    <a:lstStyle/>
                    <a:p>
                      <a:pPr marL="0" marR="0" lvl="0" indent="0" algn="l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ru-RU" sz="700" u="none" strike="noStrike" cap="none"/>
                        <a:t>с 19.09.2025 по 26.09.2025</a:t>
                      </a:r>
                      <a:endParaRPr sz="600" u="none" strike="noStrike" cap="none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34725" marR="34725" marT="34725" marB="34725"/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411200">
                <a:tc>
                  <a:txBody>
                    <a:bodyPr/>
                    <a:lstStyle/>
                    <a:p>
                      <a:pPr marL="0" marR="0" lvl="0" indent="0" algn="l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ru-RU" sz="700" u="none" strike="noStrike" cap="none"/>
                        <a:t>2.2</a:t>
                      </a:r>
                      <a:endParaRPr sz="600" u="none" strike="noStrike" cap="none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34725" marR="34725" marT="34725" marB="34725"/>
                </a:tc>
                <a:tc>
                  <a:txBody>
                    <a:bodyPr/>
                    <a:lstStyle/>
                    <a:p>
                      <a:pPr marL="0" marR="0" lvl="0" indent="0" algn="just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ru-RU" sz="700" u="none" strike="noStrike" cap="none"/>
                        <a:t>Определение технологий и инструментов для реализации системы</a:t>
                      </a:r>
                      <a:endParaRPr sz="600" u="none" strike="noStrike" cap="none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34725" marR="34725" marT="34725" marB="34725"/>
                </a:tc>
                <a:tc>
                  <a:txBody>
                    <a:bodyPr/>
                    <a:lstStyle/>
                    <a:p>
                      <a:pPr marL="0" marR="0" lvl="0" indent="0" algn="just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ru-RU" sz="700" u="none" strike="noStrike" cap="none"/>
                        <a:t>Олейников Андрей Валериевич - Председатель комитета развития информационного общества Администрации ЗАТО Северск</a:t>
                      </a:r>
                      <a:endParaRPr sz="600" u="none" strike="noStrike" cap="none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34725" marR="34725" marT="34725" marB="34725"/>
                </a:tc>
                <a:tc>
                  <a:txBody>
                    <a:bodyPr/>
                    <a:lstStyle/>
                    <a:p>
                      <a:pPr marL="0" marR="0" lvl="0" indent="0" algn="l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ru-RU" sz="700" u="none" strike="noStrike" cap="none"/>
                        <a:t>с 27.09.2025 по 04.10.2025</a:t>
                      </a:r>
                      <a:endParaRPr sz="600" u="none" strike="noStrike" cap="none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34725" marR="34725" marT="34725" marB="34725"/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411200">
                <a:tc>
                  <a:txBody>
                    <a:bodyPr/>
                    <a:lstStyle/>
                    <a:p>
                      <a:pPr marL="0" marR="0" lvl="0" indent="0" algn="l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ru-RU" sz="700" u="none" strike="noStrike" cap="none"/>
                        <a:t>2.3</a:t>
                      </a:r>
                      <a:endParaRPr sz="600" u="none" strike="noStrike" cap="none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34725" marR="34725" marT="34725" marB="34725"/>
                </a:tc>
                <a:tc>
                  <a:txBody>
                    <a:bodyPr/>
                    <a:lstStyle/>
                    <a:p>
                      <a:pPr marL="0" marR="0" lvl="0" indent="0" algn="just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ru-RU" sz="700" u="none" strike="noStrike" cap="none"/>
                        <a:t>Создание системы</a:t>
                      </a:r>
                      <a:endParaRPr sz="600" u="none" strike="noStrike" cap="none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34725" marR="34725" marT="34725" marB="34725"/>
                </a:tc>
                <a:tc>
                  <a:txBody>
                    <a:bodyPr/>
                    <a:lstStyle/>
                    <a:p>
                      <a:pPr marL="0" marR="0" lvl="0" indent="0" algn="just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ru-RU" sz="700" u="none" strike="noStrike" cap="none"/>
                        <a:t>Олейников Андрей Валериевич - Председатель комитета развития информационного общества Администрации ЗАТО Северск</a:t>
                      </a:r>
                      <a:endParaRPr sz="600" u="none" strike="noStrike" cap="none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34725" marR="34725" marT="34725" marB="34725"/>
                </a:tc>
                <a:tc>
                  <a:txBody>
                    <a:bodyPr/>
                    <a:lstStyle/>
                    <a:p>
                      <a:pPr marL="0" marR="0" lvl="0" indent="0" algn="l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ru-RU" sz="700" u="none" strike="noStrike" cap="none"/>
                        <a:t>с 04.10.2025 по 04.12.2025</a:t>
                      </a:r>
                      <a:endParaRPr sz="600" u="none" strike="noStrike" cap="none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34725" marR="34725" marT="34725" marB="34725"/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411200">
                <a:tc>
                  <a:txBody>
                    <a:bodyPr/>
                    <a:lstStyle/>
                    <a:p>
                      <a:pPr marL="0" marR="0" lvl="0" indent="0" algn="l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ru-RU" sz="700" u="none" strike="noStrike" cap="none"/>
                        <a:t>3</a:t>
                      </a:r>
                      <a:endParaRPr sz="600" u="none" strike="noStrike" cap="none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34725" marR="34725" marT="34725" marB="34725"/>
                </a:tc>
                <a:tc>
                  <a:txBody>
                    <a:bodyPr/>
                    <a:lstStyle/>
                    <a:p>
                      <a:pPr marL="0" marR="0" lvl="0" indent="0" algn="just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ru-RU" sz="700" u="none" strike="noStrike" cap="none"/>
                        <a:t>Ввод системы в режим тестовой эксплуатации</a:t>
                      </a:r>
                      <a:endParaRPr sz="600" u="none" strike="noStrike" cap="none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34725" marR="34725" marT="34725" marB="34725"/>
                </a:tc>
                <a:tc>
                  <a:txBody>
                    <a:bodyPr/>
                    <a:lstStyle/>
                    <a:p>
                      <a:pPr marL="0" marR="0" lvl="0" indent="0" algn="just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ru-RU" sz="700" u="none" strike="noStrike" cap="none"/>
                        <a:t>Олейников Андрей Валериевич - Председатель комитета развития информационного общества Администрации ЗАТО Северск</a:t>
                      </a:r>
                      <a:endParaRPr sz="600" u="none" strike="noStrike" cap="none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34725" marR="34725" marT="34725" marB="34725"/>
                </a:tc>
                <a:tc>
                  <a:txBody>
                    <a:bodyPr/>
                    <a:lstStyle/>
                    <a:p>
                      <a:pPr marL="0" marR="0" lvl="0" indent="0" algn="l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ru-RU" sz="700" u="none" strike="noStrike" cap="none"/>
                        <a:t>с 05.12.2025 по 05.06.2026</a:t>
                      </a:r>
                      <a:endParaRPr sz="600" u="none" strike="noStrike" cap="none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34725" marR="34725" marT="34725" marB="34725"/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411200">
                <a:tc>
                  <a:txBody>
                    <a:bodyPr/>
                    <a:lstStyle/>
                    <a:p>
                      <a:pPr marL="0" marR="0" lvl="0" indent="0" algn="l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ru-RU" sz="700" u="none" strike="noStrike" cap="none"/>
                        <a:t>4</a:t>
                      </a:r>
                      <a:endParaRPr sz="600" u="none" strike="noStrike" cap="none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34725" marR="34725" marT="34725" marB="34725"/>
                </a:tc>
                <a:tc>
                  <a:txBody>
                    <a:bodyPr/>
                    <a:lstStyle/>
                    <a:p>
                      <a:pPr marL="0" marR="0" lvl="0" indent="0" algn="just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ru-RU" sz="700" u="none" strike="noStrike" cap="none"/>
                        <a:t>Ввод системы в режим опытной эксплуатации</a:t>
                      </a:r>
                      <a:endParaRPr sz="600" u="none" strike="noStrike" cap="none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34725" marR="34725" marT="34725" marB="34725"/>
                </a:tc>
                <a:tc>
                  <a:txBody>
                    <a:bodyPr/>
                    <a:lstStyle/>
                    <a:p>
                      <a:pPr marL="0" marR="0" lvl="0" indent="0" algn="just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ru-RU" sz="700" u="none" strike="noStrike" cap="none"/>
                        <a:t>Олейников Андрей Валериевич - Председатель комитета развития информационного общества Администрации ЗАТО Северск</a:t>
                      </a:r>
                      <a:endParaRPr sz="600" u="none" strike="noStrike" cap="none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34725" marR="34725" marT="34725" marB="34725"/>
                </a:tc>
                <a:tc>
                  <a:txBody>
                    <a:bodyPr/>
                    <a:lstStyle/>
                    <a:p>
                      <a:pPr marL="0" marR="0" lvl="0" indent="0" algn="l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ru-RU" sz="700" u="none" strike="noStrike" cap="none"/>
                        <a:t>с 06.06.2026 по 06.12.2026</a:t>
                      </a:r>
                      <a:endParaRPr sz="600" u="none" strike="noStrike" cap="none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34725" marR="34725" marT="34725" marB="34725"/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  <a:tr h="411200">
                <a:tc>
                  <a:txBody>
                    <a:bodyPr/>
                    <a:lstStyle/>
                    <a:p>
                      <a:pPr marL="0" marR="0" lvl="0" indent="0" algn="l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ru-RU" sz="700" u="none" strike="noStrike" cap="none"/>
                        <a:t>5</a:t>
                      </a:r>
                      <a:endParaRPr sz="600" u="none" strike="noStrike" cap="none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34725" marR="34725" marT="34725" marB="34725"/>
                </a:tc>
                <a:tc>
                  <a:txBody>
                    <a:bodyPr/>
                    <a:lstStyle/>
                    <a:p>
                      <a:pPr marL="0" marR="0" lvl="0" indent="0" algn="just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ru-RU" sz="700" u="none" strike="noStrike" cap="none"/>
                        <a:t>Ввод системы в режим постоянной (промышленной) эксплуатации</a:t>
                      </a:r>
                      <a:endParaRPr sz="600" u="none" strike="noStrike" cap="none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34725" marR="34725" marT="34725" marB="34725"/>
                </a:tc>
                <a:tc>
                  <a:txBody>
                    <a:bodyPr/>
                    <a:lstStyle/>
                    <a:p>
                      <a:pPr marL="0" marR="0" lvl="0" indent="0" algn="just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ru-RU" sz="700" u="none" strike="noStrike" cap="none"/>
                        <a:t>Олейников Андрей Валериевич - Председатель комитета развития информационного общества Администрации ЗАТО Северск</a:t>
                      </a:r>
                      <a:endParaRPr sz="600" u="none" strike="noStrike" cap="none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34725" marR="34725" marT="34725" marB="34725"/>
                </a:tc>
                <a:tc>
                  <a:txBody>
                    <a:bodyPr/>
                    <a:lstStyle/>
                    <a:p>
                      <a:pPr marL="0" marR="0" lvl="0" indent="0" algn="l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ru-RU" sz="700" u="none" strike="noStrike" cap="none"/>
                        <a:t>с 07.12.2026</a:t>
                      </a:r>
                      <a:endParaRPr sz="600" u="none" strike="noStrike" cap="none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34725" marR="34725" marT="34725" marB="34725"/>
                </a:tc>
                <a:extLst>
                  <a:ext uri="{0D108BD9-81ED-4DB2-BD59-A6C34878D82A}">
                    <a16:rowId xmlns:a16="http://schemas.microsoft.com/office/drawing/2014/main" val="10008"/>
                  </a:ext>
                </a:extLst>
              </a:tr>
            </a:tbl>
          </a:graphicData>
        </a:graphic>
      </p:graphicFrame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27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2" name="Google Shape;272;p31"/>
          <p:cNvSpPr txBox="1">
            <a:spLocks noGrp="1"/>
          </p:cNvSpPr>
          <p:nvPr>
            <p:ph type="title"/>
          </p:nvPr>
        </p:nvSpPr>
        <p:spPr>
          <a:xfrm>
            <a:off x="1008000" y="46800"/>
            <a:ext cx="7038900" cy="9141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rm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400"/>
              <a:buNone/>
            </a:pPr>
            <a:r>
              <a:rPr lang="ru-RU">
                <a:solidFill>
                  <a:srgbClr val="1F3B73"/>
                </a:solidFill>
                <a:latin typeface="Roboto"/>
                <a:ea typeface="Roboto"/>
                <a:cs typeface="Roboto"/>
                <a:sym typeface="Roboto"/>
              </a:rPr>
              <a:t>Результаты</a:t>
            </a:r>
            <a:endParaRPr>
              <a:solidFill>
                <a:srgbClr val="1F3B73"/>
              </a:solidFill>
              <a:latin typeface="Roboto"/>
              <a:ea typeface="Roboto"/>
              <a:cs typeface="Roboto"/>
              <a:sym typeface="Roboto"/>
            </a:endParaRPr>
          </a:p>
        </p:txBody>
      </p:sp>
      <p:sp>
        <p:nvSpPr>
          <p:cNvPr id="273" name="Google Shape;273;p31"/>
          <p:cNvSpPr txBox="1">
            <a:spLocks noGrp="1"/>
          </p:cNvSpPr>
          <p:nvPr>
            <p:ph type="sldNum" idx="12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rmAutofit/>
          </a:bodyPr>
          <a:lstStyle/>
          <a:p>
            <a:pPr marL="0" lvl="0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000"/>
              <a:buNone/>
            </a:pPr>
            <a:fld id="{00000000-1234-1234-1234-123412341234}" type="slidenum">
              <a:rPr lang="ru-RU">
                <a:solidFill>
                  <a:srgbClr val="000000"/>
                </a:solidFill>
                <a:latin typeface="Roboto"/>
                <a:ea typeface="Roboto"/>
                <a:cs typeface="Roboto"/>
                <a:sym typeface="Roboto"/>
              </a:rPr>
              <a:t>7</a:t>
            </a:fld>
            <a:endParaRPr>
              <a:solidFill>
                <a:srgbClr val="000000"/>
              </a:solidFill>
              <a:latin typeface="Roboto"/>
              <a:ea typeface="Roboto"/>
              <a:cs typeface="Roboto"/>
              <a:sym typeface="Roboto"/>
            </a:endParaRPr>
          </a:p>
        </p:txBody>
      </p:sp>
      <p:sp>
        <p:nvSpPr>
          <p:cNvPr id="274" name="Google Shape;274;p31"/>
          <p:cNvSpPr txBox="1"/>
          <p:nvPr/>
        </p:nvSpPr>
        <p:spPr>
          <a:xfrm>
            <a:off x="1047100" y="543600"/>
            <a:ext cx="2729100" cy="393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rPr lang="ru-RU" sz="1800" b="0" i="0" u="none" strike="noStrike" cap="none">
                <a:solidFill>
                  <a:srgbClr val="FF0000"/>
                </a:solidFill>
                <a:latin typeface="Roboto"/>
                <a:ea typeface="Roboto"/>
                <a:cs typeface="Roboto"/>
                <a:sym typeface="Roboto"/>
              </a:rPr>
              <a:t>До внедрения сервиса</a:t>
            </a:r>
            <a:endParaRPr sz="1800" b="0" i="0" u="none" strike="noStrike" cap="none">
              <a:solidFill>
                <a:srgbClr val="FF0000"/>
              </a:solidFill>
              <a:latin typeface="Roboto"/>
              <a:ea typeface="Roboto"/>
              <a:cs typeface="Roboto"/>
              <a:sym typeface="Roboto"/>
            </a:endParaRPr>
          </a:p>
        </p:txBody>
      </p:sp>
      <p:sp>
        <p:nvSpPr>
          <p:cNvPr id="275" name="Google Shape;275;p31"/>
          <p:cNvSpPr txBox="1"/>
          <p:nvPr/>
        </p:nvSpPr>
        <p:spPr>
          <a:xfrm>
            <a:off x="5400000" y="543590"/>
            <a:ext cx="3102300" cy="393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rPr lang="ru-RU" sz="1800" b="0" i="0" u="none" strike="noStrike" cap="none">
                <a:solidFill>
                  <a:srgbClr val="38761D"/>
                </a:solidFill>
                <a:latin typeface="Roboto"/>
                <a:ea typeface="Roboto"/>
                <a:cs typeface="Roboto"/>
                <a:sym typeface="Roboto"/>
              </a:rPr>
              <a:t>После внедрения сервиса</a:t>
            </a:r>
            <a:endParaRPr sz="1800" b="0" i="0" u="none" strike="noStrike" cap="none">
              <a:solidFill>
                <a:srgbClr val="38761D"/>
              </a:solidFill>
              <a:latin typeface="Roboto"/>
              <a:ea typeface="Roboto"/>
              <a:cs typeface="Roboto"/>
              <a:sym typeface="Roboto"/>
            </a:endParaRPr>
          </a:p>
        </p:txBody>
      </p:sp>
      <p:sp>
        <p:nvSpPr>
          <p:cNvPr id="276" name="Google Shape;276;p31"/>
          <p:cNvSpPr txBox="1"/>
          <p:nvPr/>
        </p:nvSpPr>
        <p:spPr>
          <a:xfrm>
            <a:off x="496875" y="4140462"/>
            <a:ext cx="4453800" cy="707400"/>
          </a:xfrm>
          <a:prstGeom prst="rect">
            <a:avLst/>
          </a:prstGeom>
          <a:noFill/>
          <a:ln w="9525" cap="flat" cmpd="sng">
            <a:solidFill>
              <a:schemeClr val="lt1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rPr lang="ru-RU" sz="1800" b="0" i="0" u="none" strike="noStrike" cap="none" dirty="0">
                <a:solidFill>
                  <a:schemeClr val="tx1"/>
                </a:solidFill>
                <a:latin typeface="Roboto"/>
                <a:ea typeface="Roboto"/>
                <a:cs typeface="Roboto"/>
                <a:sym typeface="Roboto"/>
              </a:rPr>
              <a:t>Получение информации в здании Администрации ЗАТО Северск</a:t>
            </a:r>
            <a:endParaRPr sz="1800" b="0" i="0" u="none" strike="noStrike" cap="none" dirty="0">
              <a:solidFill>
                <a:schemeClr val="tx1"/>
              </a:solidFill>
              <a:latin typeface="Roboto"/>
              <a:ea typeface="Roboto"/>
              <a:cs typeface="Roboto"/>
              <a:sym typeface="Roboto"/>
            </a:endParaRPr>
          </a:p>
        </p:txBody>
      </p:sp>
      <p:sp>
        <p:nvSpPr>
          <p:cNvPr id="277" name="Google Shape;277;p31"/>
          <p:cNvSpPr txBox="1"/>
          <p:nvPr/>
        </p:nvSpPr>
        <p:spPr>
          <a:xfrm>
            <a:off x="5164977" y="4140457"/>
            <a:ext cx="4407900" cy="707400"/>
          </a:xfrm>
          <a:prstGeom prst="rect">
            <a:avLst/>
          </a:prstGeom>
          <a:noFill/>
          <a:ln w="9525" cap="flat" cmpd="sng">
            <a:solidFill>
              <a:schemeClr val="lt1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rPr lang="ru-RU" sz="1800" b="0" i="0" u="none" strike="noStrike" cap="none" dirty="0">
                <a:solidFill>
                  <a:schemeClr val="tx1"/>
                </a:solidFill>
                <a:latin typeface="Roboto"/>
                <a:ea typeface="Roboto"/>
                <a:cs typeface="Roboto"/>
                <a:sym typeface="Roboto"/>
              </a:rPr>
              <a:t>Постоянный доступ</a:t>
            </a:r>
            <a:r>
              <a:rPr lang="ru-RU" sz="1800" dirty="0">
                <a:solidFill>
                  <a:schemeClr val="tx1"/>
                </a:solidFill>
                <a:latin typeface="Roboto"/>
                <a:ea typeface="Roboto"/>
                <a:cs typeface="Roboto"/>
                <a:sym typeface="Roboto"/>
              </a:rPr>
              <a:t> </a:t>
            </a:r>
            <a:br>
              <a:rPr lang="ru-RU" sz="1800" dirty="0">
                <a:solidFill>
                  <a:schemeClr val="tx1"/>
                </a:solidFill>
                <a:latin typeface="Roboto"/>
                <a:ea typeface="Roboto"/>
                <a:cs typeface="Roboto"/>
                <a:sym typeface="Roboto"/>
              </a:rPr>
            </a:br>
            <a:r>
              <a:rPr lang="ru-RU" sz="1800" b="0" i="0" u="none" strike="noStrike" cap="none" dirty="0">
                <a:solidFill>
                  <a:schemeClr val="tx1"/>
                </a:solidFill>
                <a:latin typeface="Roboto"/>
                <a:ea typeface="Roboto"/>
                <a:cs typeface="Roboto"/>
                <a:sym typeface="Roboto"/>
              </a:rPr>
              <a:t>к актуальной информации</a:t>
            </a:r>
            <a:endParaRPr sz="1800" b="0" i="0" u="none" strike="noStrike" cap="none" dirty="0">
              <a:solidFill>
                <a:schemeClr val="tx1"/>
              </a:solidFill>
              <a:latin typeface="Roboto"/>
              <a:ea typeface="Roboto"/>
              <a:cs typeface="Roboto"/>
              <a:sym typeface="Roboto"/>
            </a:endParaRPr>
          </a:p>
        </p:txBody>
      </p:sp>
      <p:pic>
        <p:nvPicPr>
          <p:cNvPr id="278" name="Google Shape;278;p31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618025" y="1057487"/>
            <a:ext cx="3510462" cy="2899388"/>
          </a:xfrm>
          <a:prstGeom prst="rect">
            <a:avLst/>
          </a:prstGeom>
          <a:noFill/>
          <a:ln>
            <a:noFill/>
          </a:ln>
        </p:spPr>
      </p:pic>
      <p:pic>
        <p:nvPicPr>
          <p:cNvPr id="279" name="Google Shape;279;p31"/>
          <p:cNvPicPr preferRelativeResize="0"/>
          <p:nvPr/>
        </p:nvPicPr>
        <p:blipFill>
          <a:blip r:embed="rId4">
            <a:alphaModFix/>
          </a:blip>
          <a:stretch>
            <a:fillRect/>
          </a:stretch>
        </p:blipFill>
        <p:spPr>
          <a:xfrm>
            <a:off x="5231050" y="945332"/>
            <a:ext cx="3298200" cy="3252831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28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4" name="Google Shape;284;p32"/>
          <p:cNvSpPr txBox="1">
            <a:spLocks noGrp="1"/>
          </p:cNvSpPr>
          <p:nvPr>
            <p:ph type="title"/>
          </p:nvPr>
        </p:nvSpPr>
        <p:spPr>
          <a:xfrm>
            <a:off x="1008000" y="46800"/>
            <a:ext cx="7038900" cy="9141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rm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400"/>
              <a:buNone/>
            </a:pPr>
            <a:r>
              <a:rPr lang="ru-RU">
                <a:solidFill>
                  <a:srgbClr val="1F3B73"/>
                </a:solidFill>
                <a:latin typeface="Roboto"/>
                <a:ea typeface="Roboto"/>
                <a:cs typeface="Roboto"/>
                <a:sym typeface="Roboto"/>
              </a:rPr>
              <a:t>Результаты</a:t>
            </a:r>
            <a:endParaRPr>
              <a:solidFill>
                <a:srgbClr val="1F3B73"/>
              </a:solidFill>
              <a:latin typeface="Roboto"/>
              <a:ea typeface="Roboto"/>
              <a:cs typeface="Roboto"/>
              <a:sym typeface="Roboto"/>
            </a:endParaRPr>
          </a:p>
        </p:txBody>
      </p:sp>
      <p:sp>
        <p:nvSpPr>
          <p:cNvPr id="285" name="Google Shape;285;p32"/>
          <p:cNvSpPr txBox="1">
            <a:spLocks noGrp="1"/>
          </p:cNvSpPr>
          <p:nvPr>
            <p:ph type="sldNum" idx="12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rmAutofit/>
          </a:bodyPr>
          <a:lstStyle/>
          <a:p>
            <a:pPr marL="0" lvl="0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000"/>
              <a:buNone/>
            </a:pPr>
            <a:fld id="{00000000-1234-1234-1234-123412341234}" type="slidenum">
              <a:rPr lang="ru-RU">
                <a:solidFill>
                  <a:srgbClr val="000000"/>
                </a:solidFill>
                <a:latin typeface="Roboto"/>
                <a:ea typeface="Roboto"/>
                <a:cs typeface="Roboto"/>
                <a:sym typeface="Roboto"/>
              </a:rPr>
              <a:t>8</a:t>
            </a:fld>
            <a:endParaRPr>
              <a:solidFill>
                <a:srgbClr val="000000"/>
              </a:solidFill>
              <a:latin typeface="Roboto"/>
              <a:ea typeface="Roboto"/>
              <a:cs typeface="Roboto"/>
              <a:sym typeface="Roboto"/>
            </a:endParaRPr>
          </a:p>
        </p:txBody>
      </p:sp>
      <p:sp>
        <p:nvSpPr>
          <p:cNvPr id="286" name="Google Shape;286;p32"/>
          <p:cNvSpPr txBox="1"/>
          <p:nvPr/>
        </p:nvSpPr>
        <p:spPr>
          <a:xfrm>
            <a:off x="1047100" y="543734"/>
            <a:ext cx="2729100" cy="393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rPr lang="ru-RU" sz="1800" b="0" i="0" u="none" strike="noStrike" cap="none">
                <a:solidFill>
                  <a:srgbClr val="FF0000"/>
                </a:solidFill>
                <a:latin typeface="Roboto"/>
                <a:ea typeface="Roboto"/>
                <a:cs typeface="Roboto"/>
                <a:sym typeface="Roboto"/>
              </a:rPr>
              <a:t>До внедрения сервиса</a:t>
            </a:r>
            <a:endParaRPr sz="1800" b="0" i="0" u="none" strike="noStrike" cap="none">
              <a:solidFill>
                <a:srgbClr val="FF0000"/>
              </a:solidFill>
              <a:latin typeface="Roboto"/>
              <a:ea typeface="Roboto"/>
              <a:cs typeface="Roboto"/>
              <a:sym typeface="Roboto"/>
            </a:endParaRPr>
          </a:p>
        </p:txBody>
      </p:sp>
      <p:sp>
        <p:nvSpPr>
          <p:cNvPr id="287" name="Google Shape;287;p32"/>
          <p:cNvSpPr txBox="1"/>
          <p:nvPr/>
        </p:nvSpPr>
        <p:spPr>
          <a:xfrm>
            <a:off x="5329000" y="543734"/>
            <a:ext cx="3102300" cy="393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rPr lang="ru-RU" sz="1800" b="0" i="0" u="none" strike="noStrike" cap="none">
                <a:solidFill>
                  <a:srgbClr val="38761D"/>
                </a:solidFill>
                <a:latin typeface="Roboto"/>
                <a:ea typeface="Roboto"/>
                <a:cs typeface="Roboto"/>
                <a:sym typeface="Roboto"/>
              </a:rPr>
              <a:t>После внедрения сервиса</a:t>
            </a:r>
            <a:endParaRPr sz="1800" b="0" i="0" u="none" strike="noStrike" cap="none">
              <a:solidFill>
                <a:srgbClr val="38761D"/>
              </a:solidFill>
              <a:latin typeface="Roboto"/>
              <a:ea typeface="Roboto"/>
              <a:cs typeface="Roboto"/>
              <a:sym typeface="Roboto"/>
            </a:endParaRPr>
          </a:p>
        </p:txBody>
      </p:sp>
      <p:sp>
        <p:nvSpPr>
          <p:cNvPr id="288" name="Google Shape;288;p32"/>
          <p:cNvSpPr txBox="1"/>
          <p:nvPr/>
        </p:nvSpPr>
        <p:spPr>
          <a:xfrm>
            <a:off x="184750" y="1052003"/>
            <a:ext cx="4453800" cy="707400"/>
          </a:xfrm>
          <a:prstGeom prst="rect">
            <a:avLst/>
          </a:prstGeom>
          <a:noFill/>
          <a:ln w="9525" cap="flat" cmpd="sng">
            <a:solidFill>
              <a:schemeClr val="lt1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rPr lang="ru-RU" sz="1800" b="0" i="0" u="none" strike="noStrike" cap="none">
                <a:solidFill>
                  <a:srgbClr val="002060"/>
                </a:solidFill>
                <a:latin typeface="Roboto"/>
                <a:ea typeface="Roboto"/>
                <a:cs typeface="Roboto"/>
                <a:sym typeface="Roboto"/>
              </a:rPr>
              <a:t>Получение информации в здании Администрации ЗАТО Северск</a:t>
            </a:r>
            <a:endParaRPr sz="1800" b="0" i="0" u="none" strike="noStrike" cap="none">
              <a:solidFill>
                <a:srgbClr val="002060"/>
              </a:solidFill>
              <a:latin typeface="Roboto"/>
              <a:ea typeface="Roboto"/>
              <a:cs typeface="Roboto"/>
              <a:sym typeface="Roboto"/>
            </a:endParaRPr>
          </a:p>
        </p:txBody>
      </p:sp>
      <p:sp>
        <p:nvSpPr>
          <p:cNvPr id="289" name="Google Shape;289;p32"/>
          <p:cNvSpPr txBox="1"/>
          <p:nvPr/>
        </p:nvSpPr>
        <p:spPr>
          <a:xfrm>
            <a:off x="5036002" y="1052020"/>
            <a:ext cx="4407900" cy="707400"/>
          </a:xfrm>
          <a:prstGeom prst="rect">
            <a:avLst/>
          </a:prstGeom>
          <a:noFill/>
          <a:ln w="9525" cap="flat" cmpd="sng">
            <a:solidFill>
              <a:schemeClr val="lt1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rPr lang="ru-RU" sz="1800" b="0" i="0" u="none" strike="noStrike" cap="none">
                <a:solidFill>
                  <a:srgbClr val="002060"/>
                </a:solidFill>
                <a:latin typeface="Roboto"/>
                <a:ea typeface="Roboto"/>
                <a:cs typeface="Roboto"/>
                <a:sym typeface="Roboto"/>
              </a:rPr>
              <a:t>Постоянный доступ </a:t>
            </a:r>
            <a:br>
              <a:rPr lang="ru-RU" sz="1800" b="0" i="0" u="none" strike="noStrike" cap="none">
                <a:solidFill>
                  <a:srgbClr val="002060"/>
                </a:solidFill>
                <a:latin typeface="Roboto"/>
                <a:ea typeface="Roboto"/>
                <a:cs typeface="Roboto"/>
                <a:sym typeface="Roboto"/>
              </a:rPr>
            </a:br>
            <a:r>
              <a:rPr lang="ru-RU" sz="1800" b="0" i="0" u="none" strike="noStrike" cap="none">
                <a:solidFill>
                  <a:srgbClr val="002060"/>
                </a:solidFill>
                <a:latin typeface="Roboto"/>
                <a:ea typeface="Roboto"/>
                <a:cs typeface="Roboto"/>
                <a:sym typeface="Roboto"/>
              </a:rPr>
              <a:t>к актуальной информации</a:t>
            </a:r>
            <a:endParaRPr sz="1800" b="0" i="0" u="none" strike="noStrike" cap="none">
              <a:solidFill>
                <a:srgbClr val="002060"/>
              </a:solidFill>
              <a:latin typeface="Roboto"/>
              <a:ea typeface="Roboto"/>
              <a:cs typeface="Roboto"/>
              <a:sym typeface="Roboto"/>
            </a:endParaRPr>
          </a:p>
        </p:txBody>
      </p:sp>
      <p:sp>
        <p:nvSpPr>
          <p:cNvPr id="290" name="Google Shape;290;p32"/>
          <p:cNvSpPr txBox="1"/>
          <p:nvPr/>
        </p:nvSpPr>
        <p:spPr>
          <a:xfrm>
            <a:off x="184750" y="3932150"/>
            <a:ext cx="8959200" cy="100793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lvl="0" indent="0" algn="just" rtl="0">
              <a:lnSpc>
                <a:spcPct val="107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ru-RU" sz="2500" dirty="0">
                <a:solidFill>
                  <a:schemeClr val="tx1"/>
                </a:solidFill>
                <a:latin typeface="Roboto"/>
                <a:ea typeface="Roboto"/>
                <a:cs typeface="Roboto"/>
                <a:sym typeface="Roboto"/>
              </a:rPr>
              <a:t>Проект рекомендуется к тиражированию в городах </a:t>
            </a:r>
            <a:br>
              <a:rPr lang="ru-RU" sz="2500" dirty="0">
                <a:solidFill>
                  <a:schemeClr val="tx1"/>
                </a:solidFill>
                <a:latin typeface="Roboto"/>
                <a:ea typeface="Roboto"/>
                <a:cs typeface="Roboto"/>
                <a:sym typeface="Roboto"/>
              </a:rPr>
            </a:br>
            <a:r>
              <a:rPr lang="ru-RU" sz="2500" dirty="0">
                <a:solidFill>
                  <a:schemeClr val="tx1"/>
                </a:solidFill>
                <a:latin typeface="Roboto"/>
                <a:ea typeface="Roboto"/>
                <a:cs typeface="Roboto"/>
                <a:sym typeface="Roboto"/>
              </a:rPr>
              <a:t>со статусом ЗАТО</a:t>
            </a:r>
            <a:endParaRPr sz="2500" dirty="0">
              <a:solidFill>
                <a:schemeClr val="tx1"/>
              </a:solidFill>
              <a:latin typeface="Roboto"/>
              <a:ea typeface="Roboto"/>
              <a:cs typeface="Roboto"/>
              <a:sym typeface="Roboto"/>
            </a:endParaRPr>
          </a:p>
        </p:txBody>
      </p:sp>
      <p:sp>
        <p:nvSpPr>
          <p:cNvPr id="291" name="Google Shape;291;p32"/>
          <p:cNvSpPr txBox="1"/>
          <p:nvPr/>
        </p:nvSpPr>
        <p:spPr>
          <a:xfrm>
            <a:off x="184750" y="1899475"/>
            <a:ext cx="8337300" cy="822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lvl="0" indent="0" algn="ctr" rtl="0">
              <a:lnSpc>
                <a:spcPct val="107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ru-RU" sz="2000" b="1">
                <a:solidFill>
                  <a:srgbClr val="002060"/>
                </a:solidFill>
                <a:latin typeface="Roboto"/>
                <a:ea typeface="Roboto"/>
                <a:cs typeface="Roboto"/>
                <a:sym typeface="Roboto"/>
              </a:rPr>
              <a:t>Количество времени, затраченного для проверки статуса заявления на въезд</a:t>
            </a:r>
            <a:endParaRPr sz="2000" b="1">
              <a:solidFill>
                <a:schemeClr val="lt1"/>
              </a:solidFill>
              <a:latin typeface="Roboto"/>
              <a:ea typeface="Roboto"/>
              <a:cs typeface="Roboto"/>
              <a:sym typeface="Roboto"/>
            </a:endParaRPr>
          </a:p>
        </p:txBody>
      </p:sp>
      <p:sp>
        <p:nvSpPr>
          <p:cNvPr id="292" name="Google Shape;292;p32"/>
          <p:cNvSpPr/>
          <p:nvPr/>
        </p:nvSpPr>
        <p:spPr>
          <a:xfrm>
            <a:off x="1470575" y="2657575"/>
            <a:ext cx="1317300" cy="1317300"/>
          </a:xfrm>
          <a:prstGeom prst="roundRect">
            <a:avLst>
              <a:gd name="adj" fmla="val 16667"/>
            </a:avLst>
          </a:prstGeom>
          <a:solidFill>
            <a:srgbClr val="E06666"/>
          </a:solidFill>
          <a:ln w="9525" cap="flat" cmpd="sng">
            <a:solidFill>
              <a:schemeClr val="dk2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ru-RU" sz="1800">
                <a:latin typeface="Roboto"/>
                <a:ea typeface="Roboto"/>
                <a:cs typeface="Roboto"/>
                <a:sym typeface="Roboto"/>
              </a:rPr>
              <a:t>около 4 </a:t>
            </a:r>
            <a:br>
              <a:rPr lang="ru-RU" sz="1800">
                <a:latin typeface="Roboto"/>
                <a:ea typeface="Roboto"/>
                <a:cs typeface="Roboto"/>
                <a:sym typeface="Roboto"/>
              </a:rPr>
            </a:br>
            <a:r>
              <a:rPr lang="ru-RU" sz="1800">
                <a:latin typeface="Roboto"/>
                <a:ea typeface="Roboto"/>
                <a:cs typeface="Roboto"/>
                <a:sym typeface="Roboto"/>
              </a:rPr>
              <a:t>часов</a:t>
            </a:r>
            <a:endParaRPr sz="1800">
              <a:latin typeface="Roboto"/>
              <a:ea typeface="Roboto"/>
              <a:cs typeface="Roboto"/>
              <a:sym typeface="Roboto"/>
            </a:endParaRPr>
          </a:p>
        </p:txBody>
      </p:sp>
      <p:sp>
        <p:nvSpPr>
          <p:cNvPr id="293" name="Google Shape;293;p32"/>
          <p:cNvSpPr/>
          <p:nvPr/>
        </p:nvSpPr>
        <p:spPr>
          <a:xfrm>
            <a:off x="6028575" y="2657575"/>
            <a:ext cx="1317300" cy="1317300"/>
          </a:xfrm>
          <a:prstGeom prst="roundRect">
            <a:avLst>
              <a:gd name="adj" fmla="val 16667"/>
            </a:avLst>
          </a:prstGeom>
          <a:solidFill>
            <a:schemeClr val="lt2"/>
          </a:solidFill>
          <a:ln w="9525" cap="flat" cmpd="sng">
            <a:solidFill>
              <a:schemeClr val="dk2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ru-RU" sz="1800">
                <a:latin typeface="Roboto"/>
                <a:ea typeface="Roboto"/>
                <a:cs typeface="Roboto"/>
                <a:sym typeface="Roboto"/>
              </a:rPr>
              <a:t>не более 10 минут</a:t>
            </a:r>
            <a:endParaRPr sz="1800">
              <a:latin typeface="Roboto"/>
              <a:ea typeface="Roboto"/>
              <a:cs typeface="Roboto"/>
              <a:sym typeface="Roboto"/>
            </a:endParaRPr>
          </a:p>
        </p:txBody>
      </p:sp>
      <p:cxnSp>
        <p:nvCxnSpPr>
          <p:cNvPr id="294" name="Google Shape;294;p32"/>
          <p:cNvCxnSpPr>
            <a:stCxn id="292" idx="3"/>
          </p:cNvCxnSpPr>
          <p:nvPr/>
        </p:nvCxnSpPr>
        <p:spPr>
          <a:xfrm>
            <a:off x="2787875" y="3316225"/>
            <a:ext cx="3293400" cy="12900"/>
          </a:xfrm>
          <a:prstGeom prst="straightConnector1">
            <a:avLst/>
          </a:prstGeom>
          <a:noFill/>
          <a:ln w="38100" cap="flat" cmpd="sng">
            <a:solidFill>
              <a:schemeClr val="dk1"/>
            </a:solidFill>
            <a:prstDash val="solid"/>
            <a:round/>
            <a:headEnd type="none" w="med" len="med"/>
            <a:tailEnd type="triangle" w="med" len="med"/>
          </a:ln>
        </p:spPr>
      </p:cxnSp>
      <p:sp>
        <p:nvSpPr>
          <p:cNvPr id="295" name="Google Shape;295;p32"/>
          <p:cNvSpPr txBox="1"/>
          <p:nvPr/>
        </p:nvSpPr>
        <p:spPr>
          <a:xfrm>
            <a:off x="2928325" y="2721463"/>
            <a:ext cx="3000000" cy="9234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ru-RU" sz="1600"/>
              <a:t>в 24 раза сокращение времени для получения информации</a:t>
            </a:r>
            <a:endParaRPr/>
          </a:p>
        </p:txBody>
      </p:sp>
    </p:spTree>
    <p:extLst>
      <p:ext uri="{BB962C8B-B14F-4D97-AF65-F5344CB8AC3E}">
        <p14:creationId xmlns:p14="http://schemas.microsoft.com/office/powerpoint/2010/main" val="2848425973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28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7" name="Диаграмма 6">
            <a:extLst>
              <a:ext uri="{FF2B5EF4-FFF2-40B4-BE49-F238E27FC236}">
                <a16:creationId xmlns:a16="http://schemas.microsoft.com/office/drawing/2014/main" id="{C0E2884C-AE33-4485-9F9C-206F72D72CF5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1756498232"/>
              </p:ext>
            </p:extLst>
          </p:nvPr>
        </p:nvGraphicFramePr>
        <p:xfrm>
          <a:off x="1417873" y="441637"/>
          <a:ext cx="6493053" cy="3619823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  <p:sp>
        <p:nvSpPr>
          <p:cNvPr id="284" name="Google Shape;284;p32"/>
          <p:cNvSpPr txBox="1">
            <a:spLocks noGrp="1"/>
          </p:cNvSpPr>
          <p:nvPr>
            <p:ph type="title"/>
          </p:nvPr>
        </p:nvSpPr>
        <p:spPr>
          <a:xfrm>
            <a:off x="1008000" y="46800"/>
            <a:ext cx="7038900" cy="9141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rm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400"/>
              <a:buNone/>
            </a:pPr>
            <a:r>
              <a:rPr lang="ru-RU">
                <a:solidFill>
                  <a:srgbClr val="1F3B73"/>
                </a:solidFill>
                <a:latin typeface="Roboto"/>
                <a:ea typeface="Roboto"/>
                <a:cs typeface="Roboto"/>
                <a:sym typeface="Roboto"/>
              </a:rPr>
              <a:t>Результаты</a:t>
            </a:r>
            <a:endParaRPr>
              <a:solidFill>
                <a:srgbClr val="1F3B73"/>
              </a:solidFill>
              <a:latin typeface="Roboto"/>
              <a:ea typeface="Roboto"/>
              <a:cs typeface="Roboto"/>
              <a:sym typeface="Roboto"/>
            </a:endParaRPr>
          </a:p>
        </p:txBody>
      </p:sp>
      <p:sp>
        <p:nvSpPr>
          <p:cNvPr id="285" name="Google Shape;285;p32"/>
          <p:cNvSpPr txBox="1">
            <a:spLocks noGrp="1"/>
          </p:cNvSpPr>
          <p:nvPr>
            <p:ph type="sldNum" idx="12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rmAutofit/>
          </a:bodyPr>
          <a:lstStyle/>
          <a:p>
            <a:pPr marL="0" lvl="0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000"/>
              <a:buNone/>
            </a:pPr>
            <a:fld id="{00000000-1234-1234-1234-123412341234}" type="slidenum">
              <a:rPr lang="ru-RU">
                <a:solidFill>
                  <a:srgbClr val="000000"/>
                </a:solidFill>
                <a:latin typeface="Roboto"/>
                <a:ea typeface="Roboto"/>
                <a:cs typeface="Roboto"/>
                <a:sym typeface="Roboto"/>
              </a:rPr>
              <a:t>9</a:t>
            </a:fld>
            <a:endParaRPr>
              <a:solidFill>
                <a:srgbClr val="000000"/>
              </a:solidFill>
              <a:latin typeface="Roboto"/>
              <a:ea typeface="Roboto"/>
              <a:cs typeface="Roboto"/>
              <a:sym typeface="Roboto"/>
            </a:endParaRPr>
          </a:p>
        </p:txBody>
      </p:sp>
      <p:sp>
        <p:nvSpPr>
          <p:cNvPr id="5" name="Google Shape;290;p32">
            <a:extLst>
              <a:ext uri="{FF2B5EF4-FFF2-40B4-BE49-F238E27FC236}">
                <a16:creationId xmlns:a16="http://schemas.microsoft.com/office/drawing/2014/main" id="{1459AD91-3EFE-4E2E-8882-5B301D4C9C97}"/>
              </a:ext>
            </a:extLst>
          </p:cNvPr>
          <p:cNvSpPr txBox="1"/>
          <p:nvPr/>
        </p:nvSpPr>
        <p:spPr>
          <a:xfrm>
            <a:off x="1008000" y="4061460"/>
            <a:ext cx="7343520" cy="90919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lvl="0" indent="0" rtl="0">
              <a:lnSpc>
                <a:spcPct val="107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ru-RU" sz="2200" dirty="0">
                <a:solidFill>
                  <a:schemeClr val="tx1"/>
                </a:solidFill>
                <a:latin typeface="Roboto"/>
                <a:ea typeface="Roboto"/>
                <a:cs typeface="Roboto"/>
                <a:sym typeface="Roboto"/>
              </a:rPr>
              <a:t>Высокая актуальность сервиса для жителей города</a:t>
            </a:r>
          </a:p>
          <a:p>
            <a:pPr marL="0" lvl="0" indent="0" rtl="0">
              <a:lnSpc>
                <a:spcPct val="107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ru-RU" sz="2200" dirty="0">
                <a:solidFill>
                  <a:schemeClr val="tx1"/>
                </a:solidFill>
                <a:latin typeface="Roboto"/>
                <a:ea typeface="Roboto"/>
                <a:cs typeface="Roboto"/>
                <a:sym typeface="Roboto"/>
              </a:rPr>
              <a:t>865 пользователей за 7 дней</a:t>
            </a:r>
            <a:endParaRPr sz="2200" dirty="0">
              <a:solidFill>
                <a:schemeClr val="tx1"/>
              </a:solidFill>
              <a:latin typeface="Roboto"/>
              <a:ea typeface="Roboto"/>
              <a:cs typeface="Roboto"/>
              <a:sym typeface="Roboto"/>
            </a:endParaRPr>
          </a:p>
        </p:txBody>
      </p:sp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29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0" name="Google Shape;300;p33"/>
          <p:cNvSpPr txBox="1">
            <a:spLocks noGrp="1"/>
          </p:cNvSpPr>
          <p:nvPr>
            <p:ph type="ctrTitle"/>
          </p:nvPr>
        </p:nvSpPr>
        <p:spPr>
          <a:xfrm>
            <a:off x="3096450" y="1977465"/>
            <a:ext cx="5823300" cy="15789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990"/>
              <a:buNone/>
            </a:pPr>
            <a:r>
              <a:rPr lang="ru-RU" sz="3000">
                <a:solidFill>
                  <a:srgbClr val="1F3B73"/>
                </a:solidFill>
                <a:latin typeface="Roboto"/>
                <a:ea typeface="Roboto"/>
                <a:cs typeface="Roboto"/>
                <a:sym typeface="Roboto"/>
              </a:rPr>
              <a:t>Благодарю за внимание!</a:t>
            </a:r>
            <a:endParaRPr sz="3000">
              <a:solidFill>
                <a:srgbClr val="1F3B73"/>
              </a:solidFill>
              <a:latin typeface="Roboto"/>
              <a:ea typeface="Roboto"/>
              <a:cs typeface="Roboto"/>
              <a:sym typeface="Roboto"/>
            </a:endParaRPr>
          </a:p>
        </p:txBody>
      </p:sp>
      <p:sp>
        <p:nvSpPr>
          <p:cNvPr id="301" name="Google Shape;301;p33"/>
          <p:cNvSpPr txBox="1">
            <a:spLocks noGrp="1"/>
          </p:cNvSpPr>
          <p:nvPr>
            <p:ph type="subTitle" idx="1"/>
          </p:nvPr>
        </p:nvSpPr>
        <p:spPr>
          <a:xfrm>
            <a:off x="3037325" y="3924125"/>
            <a:ext cx="6106500" cy="1219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rmAutofit fontScale="92500" lnSpcReduction="20000"/>
          </a:bodyPr>
          <a:lstStyle/>
          <a:p>
            <a:pPr marL="0" lvl="0" indent="0" algn="r" rtl="0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SzPct val="78078"/>
              <a:buNone/>
            </a:pPr>
            <a:r>
              <a:rPr lang="ru-RU" sz="1800">
                <a:solidFill>
                  <a:schemeClr val="dk1"/>
                </a:solidFill>
                <a:latin typeface="Roboto"/>
                <a:ea typeface="Roboto"/>
                <a:cs typeface="Roboto"/>
                <a:sym typeface="Roboto"/>
              </a:rPr>
              <a:t>Докладчик: </a:t>
            </a:r>
            <a:br>
              <a:rPr lang="ru-RU" sz="1800">
                <a:solidFill>
                  <a:schemeClr val="dk1"/>
                </a:solidFill>
                <a:latin typeface="Roboto"/>
                <a:ea typeface="Roboto"/>
                <a:cs typeface="Roboto"/>
                <a:sym typeface="Roboto"/>
              </a:rPr>
            </a:br>
            <a:r>
              <a:rPr lang="ru-RU" sz="1800">
                <a:solidFill>
                  <a:schemeClr val="dk1"/>
                </a:solidFill>
                <a:latin typeface="Roboto"/>
                <a:ea typeface="Roboto"/>
                <a:cs typeface="Roboto"/>
                <a:sym typeface="Roboto"/>
              </a:rPr>
              <a:t>Председатель КРИО</a:t>
            </a:r>
            <a:br>
              <a:rPr lang="ru-RU" sz="1800">
                <a:solidFill>
                  <a:schemeClr val="dk1"/>
                </a:solidFill>
                <a:latin typeface="Roboto"/>
                <a:ea typeface="Roboto"/>
                <a:cs typeface="Roboto"/>
                <a:sym typeface="Roboto"/>
              </a:rPr>
            </a:br>
            <a:r>
              <a:rPr lang="ru-RU" sz="1800">
                <a:solidFill>
                  <a:schemeClr val="dk1"/>
                </a:solidFill>
                <a:latin typeface="Roboto"/>
                <a:ea typeface="Roboto"/>
                <a:cs typeface="Roboto"/>
                <a:sym typeface="Roboto"/>
              </a:rPr>
              <a:t>Олейников Андрей Валериевич</a:t>
            </a:r>
            <a:endParaRPr sz="1800"/>
          </a:p>
        </p:txBody>
      </p:sp>
      <p:pic>
        <p:nvPicPr>
          <p:cNvPr id="302" name="Google Shape;302;p33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2151825" y="135500"/>
            <a:ext cx="4840350" cy="13690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Focus">
  <a:themeElements>
    <a:clrScheme name="Focus">
      <a:dk1>
        <a:srgbClr val="1B212C"/>
      </a:dk1>
      <a:lt1>
        <a:srgbClr val="FFFFFF"/>
      </a:lt1>
      <a:dk2>
        <a:srgbClr val="D9D9D9"/>
      </a:dk2>
      <a:lt2>
        <a:srgbClr val="82C7A5"/>
      </a:lt2>
      <a:accent1>
        <a:srgbClr val="0145AC"/>
      </a:accent1>
      <a:accent2>
        <a:srgbClr val="EECE1A"/>
      </a:accent2>
      <a:accent3>
        <a:srgbClr val="4E5567"/>
      </a:accent3>
      <a:accent4>
        <a:srgbClr val="F4D6AD"/>
      </a:accent4>
      <a:accent5>
        <a:srgbClr val="7890CD"/>
      </a:accent5>
      <a:accent6>
        <a:srgbClr val="F15E22"/>
      </a:accent6>
      <a:hlink>
        <a:srgbClr val="7890CD"/>
      </a:hlink>
      <a:folHlink>
        <a:srgbClr val="7890CD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rgbClr val="000000"/>
      </a:dk1>
      <a:lt1>
        <a:srgbClr val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>
  <a:themeElements>
    <a:clrScheme name="Default">
      <a:dk1>
        <a:srgbClr val="000000"/>
      </a:dk1>
      <a:lt1>
        <a:srgbClr val="FFFFFF"/>
      </a:lt1>
      <a:dk2>
        <a:srgbClr val="158158"/>
      </a:dk2>
      <a:lt2>
        <a:srgbClr val="F3F3F3"/>
      </a:lt2>
      <a:accent1>
        <a:srgbClr val="058DC7"/>
      </a:accent1>
      <a:accent2>
        <a:srgbClr val="50B432"/>
      </a:accent2>
      <a:accent3>
        <a:srgbClr val="ED561B"/>
      </a:accent3>
      <a:accent4>
        <a:srgbClr val="EDEF00"/>
      </a:accent4>
      <a:accent5>
        <a:srgbClr val="24CBE5"/>
      </a:accent5>
      <a:accent6>
        <a:srgbClr val="64E572"/>
      </a:accent6>
      <a:hlink>
        <a:srgbClr val="2200CC"/>
      </a:hlink>
      <a:folHlink>
        <a:srgbClr val="551A8B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27</TotalTime>
  <Words>489</Words>
  <Application>Microsoft Office PowerPoint</Application>
  <PresentationFormat>Экран (16:9)</PresentationFormat>
  <Paragraphs>99</Paragraphs>
  <Slides>10</Slides>
  <Notes>10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5</vt:i4>
      </vt:variant>
      <vt:variant>
        <vt:lpstr>Тема</vt:lpstr>
      </vt:variant>
      <vt:variant>
        <vt:i4>2</vt:i4>
      </vt:variant>
      <vt:variant>
        <vt:lpstr>Заголовки слайдов</vt:lpstr>
      </vt:variant>
      <vt:variant>
        <vt:i4>10</vt:i4>
      </vt:variant>
    </vt:vector>
  </HeadingPairs>
  <TitlesOfParts>
    <vt:vector size="17" baseType="lpstr">
      <vt:lpstr>Lato</vt:lpstr>
      <vt:lpstr>Roboto</vt:lpstr>
      <vt:lpstr>Montserrat</vt:lpstr>
      <vt:lpstr>Calibri</vt:lpstr>
      <vt:lpstr>Arial</vt:lpstr>
      <vt:lpstr>Focus</vt:lpstr>
      <vt:lpstr>Тема Office</vt:lpstr>
      <vt:lpstr>Совершенствование процесса проверки статуса заявления на въезд в город</vt:lpstr>
      <vt:lpstr>Презентация PowerPoint</vt:lpstr>
      <vt:lpstr>Обоснование выбора проекта</vt:lpstr>
      <vt:lpstr>Текущее состояние</vt:lpstr>
      <vt:lpstr>Целевое состояние</vt:lpstr>
      <vt:lpstr>План мероприятий по реализации сервиса проверки статуса заявления на въезд в город</vt:lpstr>
      <vt:lpstr>Результаты</vt:lpstr>
      <vt:lpstr>Результаты</vt:lpstr>
      <vt:lpstr>Результаты</vt:lpstr>
      <vt:lpstr>Благодарю за внимание!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Совершенствование процесса проверки статуса заявления на въезд в город</dc:title>
  <dc:creator>Федорова В.П.</dc:creator>
  <cp:lastModifiedBy>Шипицина В.П.</cp:lastModifiedBy>
  <cp:revision>5</cp:revision>
  <dcterms:modified xsi:type="dcterms:W3CDTF">2025-11-24T05:28:50Z</dcterms:modified>
</cp:coreProperties>
</file>